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3F737-222C-4F91-A6F9-F70779B9BBEE}" type="datetimeFigureOut">
              <a:rPr lang="en-US" smtClean="0"/>
              <a:pPr/>
              <a:t>3/10/2013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D69C1-EFCF-4A76-8B42-1166C49059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343400"/>
            <a:ext cx="73152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Week 10</a:t>
            </a:r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– Moses’ Last Words</a:t>
            </a:r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343400"/>
            <a:ext cx="72390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Remember to Choose God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505200"/>
            <a:ext cx="72390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The world will be interested in God’s nearness when it sees God’s righteousness lived out among His people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343400"/>
            <a:ext cx="72390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Remember to Choose God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4191000"/>
            <a:ext cx="6096000" cy="1446550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What then does a just society look like?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971800"/>
            <a:ext cx="2667000" cy="707886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Question:</a:t>
            </a:r>
            <a:endParaRPr lang="en-US" sz="40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3505200"/>
            <a:ext cx="6477000" cy="2800767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Every command in the O.T. reflects some principle that is binding for Christians today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4953000" cy="769441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Radical Generosity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124200"/>
            <a:ext cx="9144000" cy="3477875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God does not want a society where some people are trapped in long-term poverty while others refuse to give up their excess. The people of God are the catalysts for </a:t>
            </a:r>
            <a:r>
              <a:rPr lang="en-US" sz="4400" b="1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radical generosity.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http://www.tfnaz.com/wp-content/uploads/2009/10/journey-logo-on-map.jpg"/>
          <p:cNvPicPr>
            <a:picLocks noChangeAspect="1" noChangeArrowheads="1"/>
          </p:cNvPicPr>
          <p:nvPr/>
        </p:nvPicPr>
        <p:blipFill>
          <a:blip r:embed="rId2" cstate="print"/>
          <a:srcRect b="936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38200" y="4038600"/>
            <a:ext cx="4953000" cy="2123658"/>
          </a:xfrm>
          <a:prstGeom prst="rect">
            <a:avLst/>
          </a:prstGeom>
          <a:solidFill>
            <a:srgbClr val="B2560A"/>
          </a:solidFill>
          <a:ln>
            <a:solidFill>
              <a:srgbClr val="9231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pyrus" pitchFamily="66" charset="0"/>
              </a:rPr>
              <a:t>Radical generosity takes up more room than one realizes</a:t>
            </a:r>
            <a:endParaRPr lang="en-US" sz="4400" b="1" dirty="0"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pyru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Sandy Ridge Community Church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Sandy Ridge Media</dc:creator>
  <cp:lastModifiedBy>Sandy Ridge Media</cp:lastModifiedBy>
  <cp:revision>2</cp:revision>
  <dcterms:created xsi:type="dcterms:W3CDTF">2013-03-06T22:29:22Z</dcterms:created>
  <dcterms:modified xsi:type="dcterms:W3CDTF">2013-03-10T15:12:46Z</dcterms:modified>
</cp:coreProperties>
</file>