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856-4C27-4316-8471-0611011EE174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64E9-379A-441E-8805-C9AE1C20A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6934200" cy="1600438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Week 14– </a:t>
            </a:r>
          </a:p>
          <a:p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	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	Giant Sized Faith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rationword.com/images/israel_pictures/elah_valley/e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4495800"/>
            <a:ext cx="7543800" cy="1938992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Praying without faith</a:t>
            </a:r>
          </a:p>
          <a:p>
            <a:pPr marL="742950" indent="-742950">
              <a:buAutoNum type="arabicParenR"/>
            </a:pP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Serving without passion</a:t>
            </a:r>
          </a:p>
          <a:p>
            <a:pPr marL="742950" indent="-742950">
              <a:buAutoNum type="arabicParenR"/>
            </a:pP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Questioning God’s character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95600"/>
            <a:ext cx="51054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Symptoms of a shrunk down God: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505200"/>
            <a:ext cx="5867400" cy="2554545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David never saw the giant in Goliath. The only giant David focused on was the one, true living God.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962400"/>
            <a:ext cx="6248400" cy="2123658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Don’t tell God how big your giants are. Tell your giants how big God is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8194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Big Idea: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7543800" cy="2123658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God, help us to live with passion for Your glory among our local and global neighbors!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Prayer #1: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70866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God, help us to live with confidence in Your power!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Prayer #2: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7086600" cy="1446550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God, help us to look to Jesus as our champion!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2819400" cy="76944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Prayer #3: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tfnaz.com/wp-content/uploads/2009/10/journey-logo-on-map.jpg"/>
          <p:cNvPicPr>
            <a:picLocks noChangeAspect="1" noChangeArrowheads="1"/>
          </p:cNvPicPr>
          <p:nvPr/>
        </p:nvPicPr>
        <p:blipFill>
          <a:blip r:embed="rId2" cstate="print"/>
          <a:srcRect b="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2667001"/>
            <a:ext cx="7467600" cy="4185761"/>
          </a:xfrm>
          <a:prstGeom prst="rect">
            <a:avLst/>
          </a:prstGeom>
          <a:solidFill>
            <a:srgbClr val="B2560A"/>
          </a:solidFill>
          <a:ln>
            <a:solidFill>
              <a:srgbClr val="9231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God, help us to live with passion for Your glory among our local and global neighbors!</a:t>
            </a:r>
          </a:p>
          <a:p>
            <a:pPr marL="742950" indent="-742950">
              <a:buAutoNum type="arabicParenR"/>
            </a:pPr>
            <a:r>
              <a:rPr lang="en-US" sz="3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God, help us to live with confidence in Your power!</a:t>
            </a:r>
          </a:p>
          <a:p>
            <a:pPr marL="742950" indent="-742950">
              <a:buFontTx/>
              <a:buAutoNum type="arabicParenR"/>
            </a:pPr>
            <a:r>
              <a:rPr lang="en-US" sz="3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God, help us to look to Jesus as our champion!</a:t>
            </a:r>
            <a:endParaRPr lang="en-US" sz="3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157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Sandy Ridge Community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Ridge Media</dc:creator>
  <cp:lastModifiedBy>Sandy Ridge Media</cp:lastModifiedBy>
  <cp:revision>4</cp:revision>
  <dcterms:created xsi:type="dcterms:W3CDTF">2013-04-03T21:28:20Z</dcterms:created>
  <dcterms:modified xsi:type="dcterms:W3CDTF">2013-04-04T17:17:12Z</dcterms:modified>
</cp:coreProperties>
</file>