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CE70-3108-4C83-9B32-7F27656323C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5DE59-4C19-4EC3-AD9B-5D6260BA7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038600"/>
            <a:ext cx="5867400" cy="160043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22– </a:t>
            </a:r>
            <a:endParaRPr lang="en-US" sz="5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 Walking in Wisdom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4267200"/>
            <a:ext cx="6477000" cy="144655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What is the one thing you want Me to give you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?”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971800"/>
            <a:ext cx="3124200" cy="83099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Question: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3886200"/>
            <a:ext cx="5638800" cy="2308324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 proverb is a </a:t>
            </a:r>
            <a:r>
              <a:rPr lang="en-US" sz="48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guideline</a:t>
            </a: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for living life, not a guarantee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.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3962400"/>
            <a:ext cx="5181600" cy="156966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Submission precedes direction</a:t>
            </a:r>
            <a:endParaRPr lang="en-US" sz="4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429000"/>
            <a:ext cx="7010400" cy="304698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does not give direction for consideration but for our participation in knowing Him.</a:t>
            </a:r>
            <a:endParaRPr lang="en-US" sz="4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200400"/>
            <a:ext cx="84582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“The fear of the LORD is the beginning of knowledge.” –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Proverbs 1:7</a:t>
            </a:r>
            <a:endParaRPr lang="en-US" sz="32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953000"/>
            <a:ext cx="84582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“The fear of the LORD is the beginning of wisdom.” –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Proverbs 9:10</a:t>
            </a:r>
            <a:endParaRPr lang="en-US" sz="32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4057233"/>
            <a:ext cx="5029200" cy="280076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“Clarity is the last thing you are clinging to and must let go of.”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pic>
        <p:nvPicPr>
          <p:cNvPr id="1026" name="Picture 2" descr="http://t0.gstatic.com/images?q=tbn:ANd9GcSxrYbsp3eUPCkkq20pIrxf-GStzdAFXF8bIql5A7120Jw7yT_ZY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2209800" cy="277211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3</cp:revision>
  <dcterms:created xsi:type="dcterms:W3CDTF">2013-05-28T18:28:31Z</dcterms:created>
  <dcterms:modified xsi:type="dcterms:W3CDTF">2013-05-28T18:32:05Z</dcterms:modified>
</cp:coreProperties>
</file>