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58"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28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F689845-F732-45BD-BA79-221BDD8ECF7A}"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89845-F732-45BD-BA79-221BDD8ECF7A}"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89845-F732-45BD-BA79-221BDD8ECF7A}"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F689845-F732-45BD-BA79-221BDD8ECF7A}"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F689845-F732-45BD-BA79-221BDD8ECF7A}" type="datetimeFigureOut">
              <a:rPr lang="en-US" smtClean="0"/>
              <a:pPr/>
              <a:t>6/16/2013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F689845-F732-45BD-BA79-221BDD8ECF7A}"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F689845-F732-45BD-BA79-221BDD8ECF7A}" type="datetimeFigureOut">
              <a:rPr lang="en-US" smtClean="0"/>
              <a:pPr/>
              <a:t>6/16/2013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F689845-F732-45BD-BA79-221BDD8ECF7A}" type="datetimeFigureOut">
              <a:rPr lang="en-US" smtClean="0"/>
              <a:pPr/>
              <a:t>6/16/2013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89845-F732-45BD-BA79-221BDD8ECF7A}" type="datetimeFigureOut">
              <a:rPr lang="en-US" smtClean="0"/>
              <a:pPr/>
              <a:t>6/16/2013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89845-F732-45BD-BA79-221BDD8ECF7A}"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F689845-F732-45BD-BA79-221BDD8ECF7A}" type="datetimeFigureOut">
              <a:rPr lang="en-US" smtClean="0"/>
              <a:pPr/>
              <a:t>6/16/2013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FB914C-470A-4D2B-8AF7-9597938C38A2}" type="slidenum">
              <a:rPr lang="en-US" smtClean="0"/>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689845-F732-45BD-BA79-221BDD8ECF7A}" type="datetimeFigureOut">
              <a:rPr lang="en-US" smtClean="0"/>
              <a:pPr/>
              <a:t>6/16/2013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B914C-470A-4D2B-8AF7-9597938C38A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2"/>
          <p:cNvSpPr>
            <a:spLocks noGrp="1"/>
          </p:cNvSpPr>
          <p:nvPr>
            <p:ph type="ctrTitle"/>
          </p:nvPr>
        </p:nvSpPr>
        <p:spPr/>
        <p:txBody>
          <a:bodyPr/>
          <a:lstStyle/>
          <a:p>
            <a:endParaRPr lang="en-US" smtClean="0"/>
          </a:p>
        </p:txBody>
      </p:sp>
      <p:sp>
        <p:nvSpPr>
          <p:cNvPr id="14" name="Subtitle 13"/>
          <p:cNvSpPr>
            <a:spLocks noGrp="1"/>
          </p:cNvSpPr>
          <p:nvPr>
            <p:ph type="subTitle" idx="1"/>
          </p:nvPr>
        </p:nvSpPr>
        <p:spPr/>
        <p:txBody>
          <a:bodyPr rtlCol="0">
            <a:normAutofit/>
          </a:bodyPr>
          <a:lstStyle/>
          <a:p>
            <a:pPr fontAlgn="auto">
              <a:spcAft>
                <a:spcPts val="0"/>
              </a:spcAft>
              <a:buFont typeface="Arial" pitchFamily="34" charset="0"/>
              <a:buNone/>
              <a:defRPr/>
            </a:pPr>
            <a:endParaRPr lang="en-US"/>
          </a:p>
        </p:txBody>
      </p:sp>
      <p:pic>
        <p:nvPicPr>
          <p:cNvPr id="2052" name="Picture 2" descr="http://www.tfnaz.com/wp-content/uploads/2009/10/journey-logo-on-map.jpg"/>
          <p:cNvPicPr>
            <a:picLocks noChangeAspect="1" noChangeArrowheads="1"/>
          </p:cNvPicPr>
          <p:nvPr/>
        </p:nvPicPr>
        <p:blipFill>
          <a:blip r:embed="rId2" cstate="print"/>
          <a:srcRect b="9361"/>
          <a:stretch>
            <a:fillRect/>
          </a:stretch>
        </p:blipFill>
        <p:spPr bwMode="auto">
          <a:xfrm>
            <a:off x="0" y="0"/>
            <a:ext cx="9144000" cy="6858000"/>
          </a:xfrm>
          <a:prstGeom prst="rect">
            <a:avLst/>
          </a:prstGeom>
          <a:noFill/>
          <a:ln w="9525">
            <a:noFill/>
            <a:miter lim="800000"/>
            <a:headEnd/>
            <a:tailEnd/>
          </a:ln>
        </p:spPr>
      </p:pic>
      <p:sp>
        <p:nvSpPr>
          <p:cNvPr id="5" name="TextBox 4"/>
          <p:cNvSpPr txBox="1"/>
          <p:nvPr/>
        </p:nvSpPr>
        <p:spPr>
          <a:xfrm>
            <a:off x="228600" y="4038600"/>
            <a:ext cx="5867400" cy="1600438"/>
          </a:xfrm>
          <a:prstGeom prst="rect">
            <a:avLst/>
          </a:prstGeom>
          <a:solidFill>
            <a:srgbClr val="B2560A"/>
          </a:solidFill>
          <a:ln>
            <a:solidFill>
              <a:srgbClr val="923100"/>
            </a:solidFill>
          </a:ln>
        </p:spPr>
        <p:txBody>
          <a:bodyPr wrap="square">
            <a:spAutoFit/>
          </a:bodyPr>
          <a:lstStyle/>
          <a:p>
            <a:pPr fontAlgn="auto">
              <a:spcBef>
                <a:spcPts val="0"/>
              </a:spcBef>
              <a:spcAft>
                <a:spcPts val="0"/>
              </a:spcAft>
              <a:defRPr/>
            </a:pPr>
            <a:r>
              <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rPr>
              <a:t>Week </a:t>
            </a:r>
            <a:r>
              <a:rPr lang="en-US" sz="5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24– </a:t>
            </a:r>
            <a:endParaRPr lang="en-US" sz="5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a:p>
            <a:pPr fontAlgn="auto">
              <a:spcBef>
                <a:spcPts val="0"/>
              </a:spcBef>
              <a:spcAft>
                <a:spcPts val="0"/>
              </a:spcAft>
              <a:defRPr/>
            </a:pP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Be Satisfied</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838200" y="4114800"/>
            <a:ext cx="6400800" cy="1938992"/>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not keep on seeking satisfaction and fulfillment in the things you are chasing.</a:t>
            </a:r>
          </a:p>
        </p:txBody>
      </p:sp>
      <p:sp>
        <p:nvSpPr>
          <p:cNvPr id="6" name="TextBox 5"/>
          <p:cNvSpPr txBox="1"/>
          <p:nvPr/>
        </p:nvSpPr>
        <p:spPr>
          <a:xfrm>
            <a:off x="152400" y="2971800"/>
            <a:ext cx="51054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Not Yet Christians: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04.jpg"/>
          <p:cNvPicPr>
            <a:picLocks noGrp="1" noChangeAspect="1"/>
          </p:cNvPicPr>
          <p:nvPr>
            <p:ph idx="1"/>
          </p:nvPr>
        </p:nvPicPr>
        <p:blipFill>
          <a:blip r:embed="rId2" cstate="print"/>
          <a:stretch>
            <a:fillRect/>
          </a:stretch>
        </p:blipFill>
        <p:spPr>
          <a:xfrm>
            <a:off x="0" y="0"/>
            <a:ext cx="9144000" cy="6858000"/>
          </a:xfrm>
        </p:spPr>
      </p:pic>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152400" y="3962400"/>
            <a:ext cx="8839200" cy="2862322"/>
          </a:xfrm>
          <a:prstGeom prst="rect">
            <a:avLst/>
          </a:prstGeom>
          <a:solidFill>
            <a:srgbClr val="B2560A"/>
          </a:solidFill>
          <a:ln>
            <a:solidFill>
              <a:srgbClr val="923100"/>
            </a:solidFill>
          </a:ln>
        </p:spPr>
        <p:txBody>
          <a:bodyPr wrap="square" rtlCol="0">
            <a:spAutoFit/>
          </a:bodyPr>
          <a:lstStyle/>
          <a:p>
            <a:pPr algn="ctr"/>
            <a:r>
              <a:rPr lang="en-US" sz="3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“Two things I ask of You, O Lord; do not refuse me before I die: Keep falsehood and lies far from me; give me neither poverty or riches, but give me only my daily bread. Otherwise, I may have too much and disown You and say, ‘Who is the Lord?’ Or I may become poor and steal, and so dishonor the name of my God.”</a:t>
            </a:r>
          </a:p>
        </p:txBody>
      </p:sp>
      <p:sp>
        <p:nvSpPr>
          <p:cNvPr id="6" name="TextBox 5"/>
          <p:cNvSpPr txBox="1"/>
          <p:nvPr/>
        </p:nvSpPr>
        <p:spPr>
          <a:xfrm>
            <a:off x="0" y="2971800"/>
            <a:ext cx="48006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Proverbs 30:7-9: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381000" y="4267200"/>
            <a:ext cx="6477000" cy="1446550"/>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“What is the meaning or purpose of life?”</a:t>
            </a:r>
          </a:p>
        </p:txBody>
      </p:sp>
      <p:sp>
        <p:nvSpPr>
          <p:cNvPr id="6" name="TextBox 5"/>
          <p:cNvSpPr txBox="1"/>
          <p:nvPr/>
        </p:nvSpPr>
        <p:spPr>
          <a:xfrm>
            <a:off x="152400" y="2971800"/>
            <a:ext cx="31242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Question: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533400" y="4114800"/>
            <a:ext cx="70866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Represents all the ways humanity seeks after happiness through possessions, pleasures, and people. </a:t>
            </a:r>
          </a:p>
        </p:txBody>
      </p:sp>
      <p:sp>
        <p:nvSpPr>
          <p:cNvPr id="6" name="TextBox 5"/>
          <p:cNvSpPr txBox="1"/>
          <p:nvPr/>
        </p:nvSpPr>
        <p:spPr>
          <a:xfrm>
            <a:off x="152400" y="2971800"/>
            <a:ext cx="48768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‘Under the Sun’: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457200" y="4191000"/>
            <a:ext cx="60960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God has stamped eternity on the human heart.</a:t>
            </a:r>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533400" y="4038600"/>
            <a:ext cx="63246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“What good is it for a person to gain the whole world, yet forfeit their soul.”</a:t>
            </a:r>
          </a:p>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				 - Jesus</a:t>
            </a:r>
          </a:p>
        </p:txBody>
      </p:sp>
      <p:sp>
        <p:nvSpPr>
          <p:cNvPr id="6" name="TextBox 5"/>
          <p:cNvSpPr txBox="1"/>
          <p:nvPr/>
        </p:nvSpPr>
        <p:spPr>
          <a:xfrm>
            <a:off x="152400" y="2971800"/>
            <a:ext cx="48006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Mark 8:36: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457200" y="4114800"/>
            <a:ext cx="83820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not embrace the lie that if you can just find the right person or the right career you will find meaning in life and everything will be right in your world.</a:t>
            </a:r>
          </a:p>
        </p:txBody>
      </p:sp>
      <p:sp>
        <p:nvSpPr>
          <p:cNvPr id="6" name="TextBox 5"/>
          <p:cNvSpPr txBox="1"/>
          <p:nvPr/>
        </p:nvSpPr>
        <p:spPr>
          <a:xfrm>
            <a:off x="152400" y="2971800"/>
            <a:ext cx="31242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Singles: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457200" y="4114800"/>
            <a:ext cx="7772400" cy="2554545"/>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not trade the enjoyment of your children for a job or for stuff to give them.  These things will not last in this life under the sun.</a:t>
            </a:r>
          </a:p>
        </p:txBody>
      </p:sp>
      <p:sp>
        <p:nvSpPr>
          <p:cNvPr id="6" name="TextBox 5"/>
          <p:cNvSpPr txBox="1"/>
          <p:nvPr/>
        </p:nvSpPr>
        <p:spPr>
          <a:xfrm>
            <a:off x="152400" y="2971800"/>
            <a:ext cx="31242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Parents: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098" name="Picture 2" descr="http://www.tfnaz.com/wp-content/uploads/2009/10/journey-logo-on-map.jpg"/>
          <p:cNvPicPr>
            <a:picLocks noChangeAspect="1" noChangeArrowheads="1"/>
          </p:cNvPicPr>
          <p:nvPr/>
        </p:nvPicPr>
        <p:blipFill>
          <a:blip r:embed="rId2" cstate="print"/>
          <a:srcRect b="9362"/>
          <a:stretch>
            <a:fillRect/>
          </a:stretch>
        </p:blipFill>
        <p:spPr bwMode="auto">
          <a:xfrm>
            <a:off x="0" y="0"/>
            <a:ext cx="9144000" cy="6858000"/>
          </a:xfrm>
          <a:prstGeom prst="rect">
            <a:avLst/>
          </a:prstGeom>
          <a:noFill/>
        </p:spPr>
      </p:pic>
      <p:sp>
        <p:nvSpPr>
          <p:cNvPr id="5" name="TextBox 4"/>
          <p:cNvSpPr txBox="1"/>
          <p:nvPr/>
        </p:nvSpPr>
        <p:spPr>
          <a:xfrm>
            <a:off x="838200" y="4191000"/>
            <a:ext cx="5638800" cy="1323439"/>
          </a:xfrm>
          <a:prstGeom prst="rect">
            <a:avLst/>
          </a:prstGeom>
          <a:solidFill>
            <a:srgbClr val="B2560A"/>
          </a:solidFill>
          <a:ln>
            <a:solidFill>
              <a:srgbClr val="923100"/>
            </a:solidFill>
          </a:ln>
        </p:spPr>
        <p:txBody>
          <a:bodyPr wrap="square" rtlCol="0">
            <a:spAutoFit/>
          </a:bodyPr>
          <a:lstStyle/>
          <a:p>
            <a:pPr algn="ctr"/>
            <a:r>
              <a:rPr lang="en-US" sz="40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Do not disappear into your retirement.</a:t>
            </a:r>
          </a:p>
        </p:txBody>
      </p:sp>
      <p:sp>
        <p:nvSpPr>
          <p:cNvPr id="6" name="TextBox 5"/>
          <p:cNvSpPr txBox="1"/>
          <p:nvPr/>
        </p:nvSpPr>
        <p:spPr>
          <a:xfrm>
            <a:off x="152400" y="2971800"/>
            <a:ext cx="4953000" cy="769441"/>
          </a:xfrm>
          <a:prstGeom prst="rect">
            <a:avLst/>
          </a:prstGeom>
          <a:solidFill>
            <a:srgbClr val="B2560A"/>
          </a:solidFill>
          <a:ln>
            <a:solidFill>
              <a:srgbClr val="923100"/>
            </a:solidFill>
          </a:ln>
        </p:spPr>
        <p:txBody>
          <a:bodyPr wrap="square" rtlCol="0">
            <a:spAutoFit/>
          </a:bodyPr>
          <a:lstStyle/>
          <a:p>
            <a:pPr algn="ctr"/>
            <a:r>
              <a:rPr lang="en-US" sz="4400" b="1" dirty="0" smtClean="0">
                <a:solidFill>
                  <a:schemeClr val="accent6">
                    <a:lumMod val="20000"/>
                    <a:lumOff val="80000"/>
                  </a:schemeClr>
                </a:solidFill>
                <a:effectLst>
                  <a:outerShdw blurRad="38100" dist="38100" dir="2700000" algn="tl">
                    <a:srgbClr val="000000">
                      <a:alpha val="43137"/>
                    </a:srgbClr>
                  </a:outerShdw>
                </a:effectLst>
                <a:latin typeface="Papyrus" pitchFamily="66" charset="0"/>
              </a:rPr>
              <a:t>Retired or Retiring: </a:t>
            </a:r>
            <a:endParaRPr lang="en-US" sz="4400" b="1" dirty="0">
              <a:solidFill>
                <a:schemeClr val="accent6">
                  <a:lumMod val="20000"/>
                  <a:lumOff val="80000"/>
                </a:schemeClr>
              </a:solidFill>
              <a:effectLst>
                <a:outerShdw blurRad="38100" dist="38100" dir="2700000" algn="tl">
                  <a:srgbClr val="000000">
                    <a:alpha val="43137"/>
                  </a:srgbClr>
                </a:outerShdw>
              </a:effectLst>
              <a:latin typeface="Papyrus" pitchFamily="66" charset="0"/>
            </a:endParaRPr>
          </a:p>
        </p:txBody>
      </p:sp>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TotalTime>
  <Words>245</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vector>
  </TitlesOfParts>
  <Company>Sandy Ridge Community Church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Sandy Ridge Media</dc:creator>
  <cp:lastModifiedBy>Sandy Ridge Media</cp:lastModifiedBy>
  <cp:revision>2</cp:revision>
  <dcterms:created xsi:type="dcterms:W3CDTF">2013-06-12T17:24:14Z</dcterms:created>
  <dcterms:modified xsi:type="dcterms:W3CDTF">2013-06-16T17:55:28Z</dcterms:modified>
</cp:coreProperties>
</file>