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3794-CADD-4B21-B49E-379DF1E5CC6B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3F2D1-07B8-4A18-BD97-AA229EA8C9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038600"/>
            <a:ext cx="8534400" cy="160043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30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– </a:t>
            </a:r>
            <a:endParaRPr lang="en-US" sz="5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  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God’s Passion for His Glory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872567"/>
            <a:ext cx="9144000" cy="2985433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</a:t>
            </a:r>
            <a:r>
              <a:rPr lang="en-US" sz="37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See, I have refined you, though not as silver; I have tested you in the furnace of affliction. For My own sake, for My own sake, I do this. How can I let Myself be defamed? I will not yield My glory to another</a:t>
            </a:r>
            <a:r>
              <a:rPr lang="en-US" sz="37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.”</a:t>
            </a:r>
            <a:endParaRPr lang="en-US" sz="3700" b="1" i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41148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Isaiah 48:10-11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191000"/>
            <a:ext cx="57150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is full of Himself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2743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Truth #2: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4191000"/>
            <a:ext cx="67818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is motivated in everything He does for His glory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971800"/>
            <a:ext cx="2743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Truth #3: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4038600"/>
            <a:ext cx="6324600" cy="1938992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The sum of God’s magnificent character of who He is and what He does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2743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Glory: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4038600"/>
            <a:ext cx="5943600" cy="1938992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 must do certain things like read the Bible and pray for God to accept me</a:t>
            </a:r>
            <a:endParaRPr lang="en-US" sz="4000" b="1" i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48768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Performance Trap: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4038600"/>
            <a:ext cx="59436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 am what I am. I cannot change certain behaviors</a:t>
            </a:r>
            <a:endParaRPr lang="en-US" sz="4000" b="1" i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37338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Shame Trap: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657600"/>
            <a:ext cx="73152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God’s highest value is His glory, not my glory or my happiness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191000"/>
            <a:ext cx="57150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knows who He is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2743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Truth #1: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962400"/>
            <a:ext cx="7086600" cy="1938992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</a:t>
            </a:r>
            <a:r>
              <a:rPr lang="en-US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everyone who is called by My Name, whom I created for My glory, whom I formed and made.”</a:t>
            </a:r>
            <a:endParaRPr lang="en-US" sz="4000" b="1" i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3124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Isaiah 43:7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962400"/>
            <a:ext cx="8839200" cy="255454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</a:t>
            </a:r>
            <a:r>
              <a:rPr lang="en-US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This is what the LORD says – Israel’s King and Redeemer, the LORD Almighty: I am the first and I am the last; apart from Me there is no God.”</a:t>
            </a:r>
            <a:endParaRPr lang="en-US" sz="4000" b="1" i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3124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Isaiah 44:6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841790"/>
            <a:ext cx="8458200" cy="301621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</a:t>
            </a:r>
            <a:r>
              <a:rPr lang="en-US" sz="3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This is what the LORD says – your Redeemer, who formed you in the womb; I am the Lord, who has made all things, who alone stretches out the heavens, who spread out the earth by Myself.”</a:t>
            </a:r>
            <a:endParaRPr lang="en-US" sz="3800" b="1" i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3124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Isaiah 44:24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260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1</cp:revision>
  <dcterms:created xsi:type="dcterms:W3CDTF">2013-07-24T18:22:43Z</dcterms:created>
  <dcterms:modified xsi:type="dcterms:W3CDTF">2013-07-24T18:36:05Z</dcterms:modified>
</cp:coreProperties>
</file>