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9CE8C-3F7F-4DA8-993D-F1F97C4B242D}" type="datetimeFigureOut">
              <a:rPr lang="en-US" smtClean="0"/>
              <a:t>8/7/2013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E876C-C2CA-4118-B52A-7C5E6EE4F5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58674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32–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  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Questioning God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umenveritatisacademy.files.wordpress.com/2011/04/martin_lu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81000"/>
            <a:ext cx="5562600" cy="5257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5943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itchFamily="34" charset="0"/>
              </a:rPr>
              <a:t>Martin Luther  (1483 – 1546)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124200"/>
            <a:ext cx="8305800" cy="64633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1) God, You don’t seem to care about me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14800"/>
            <a:ext cx="62484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2) God, You are not doing what You should be doing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534561"/>
            <a:ext cx="7543800" cy="1200329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3) God, what You are doing doesn’t seem to be fair or to be working</a:t>
            </a:r>
            <a:endParaRPr lang="en-US" sz="36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343400"/>
            <a:ext cx="7010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Listen to the Truth of God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343400"/>
            <a:ext cx="7010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Lean on the Timing of God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048000"/>
            <a:ext cx="6553200" cy="347787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Short-term circumstances provide a poor measurement of God’s long-term never changing character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3886200"/>
            <a:ext cx="5181600" cy="144655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But the Lord is in His Holy Temple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4343400"/>
            <a:ext cx="70104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Live with your Trust in God</a:t>
            </a:r>
            <a:endParaRPr lang="en-US" sz="4400" b="1" dirty="0" smtClean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2052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4038600"/>
            <a:ext cx="5867400" cy="160043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</a:t>
            </a:r>
            <a:r>
              <a:rPr lang="en-US" sz="5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32– </a:t>
            </a:r>
            <a:endParaRPr lang="en-US" sz="5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	   </a:t>
            </a:r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Questioning God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92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1</cp:revision>
  <dcterms:created xsi:type="dcterms:W3CDTF">2013-08-07T16:27:17Z</dcterms:created>
  <dcterms:modified xsi:type="dcterms:W3CDTF">2013-08-07T16:43:42Z</dcterms:modified>
</cp:coreProperties>
</file>