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3A19-D800-4D44-B781-2D532924D115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253C-23F6-44E8-A66D-030127A9B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3A19-D800-4D44-B781-2D532924D115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253C-23F6-44E8-A66D-030127A9B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3A19-D800-4D44-B781-2D532924D115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253C-23F6-44E8-A66D-030127A9B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3A19-D800-4D44-B781-2D532924D115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253C-23F6-44E8-A66D-030127A9B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3A19-D800-4D44-B781-2D532924D115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253C-23F6-44E8-A66D-030127A9B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3A19-D800-4D44-B781-2D532924D115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253C-23F6-44E8-A66D-030127A9B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3A19-D800-4D44-B781-2D532924D115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253C-23F6-44E8-A66D-030127A9B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3A19-D800-4D44-B781-2D532924D115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253C-23F6-44E8-A66D-030127A9B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3A19-D800-4D44-B781-2D532924D115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253C-23F6-44E8-A66D-030127A9B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3A19-D800-4D44-B781-2D532924D115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253C-23F6-44E8-A66D-030127A9B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3A19-D800-4D44-B781-2D532924D115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253C-23F6-44E8-A66D-030127A9B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A3A19-D800-4D44-B781-2D532924D115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E253C-23F6-44E8-A66D-030127A9BB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2052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4038600"/>
            <a:ext cx="8534400" cy="1600438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Week </a:t>
            </a:r>
            <a:r>
              <a:rPr lang="en-US" sz="5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36– </a:t>
            </a:r>
            <a:endParaRPr lang="en-US" sz="5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   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The God-centered Conversion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2400" y="3962400"/>
            <a:ext cx="6858000" cy="1938992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It is critical, eternally significant that we, the Church, understand conversion.</a:t>
            </a:r>
            <a:endParaRPr lang="en-US" sz="40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" y="3098800"/>
            <a:ext cx="5410200" cy="707886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Profaning God’s Name:</a:t>
            </a:r>
            <a:endParaRPr lang="en-US" sz="40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191000"/>
            <a:ext cx="7086600" cy="1938992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Disobeying His commandments and failing to participate in His redemptive mission</a:t>
            </a:r>
            <a:endParaRPr lang="en-US" sz="40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3276600"/>
            <a:ext cx="28194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Truth #1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: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191000"/>
            <a:ext cx="5410200" cy="1938992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The supreme motivation behind conversion is the glory of God!</a:t>
            </a:r>
            <a:endParaRPr lang="en-US" sz="40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3276600"/>
            <a:ext cx="28194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Truth #2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: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191000"/>
            <a:ext cx="6781800" cy="1323439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The sole means of conversion is the grace of God!</a:t>
            </a:r>
            <a:endParaRPr lang="en-US" sz="40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3276600"/>
            <a:ext cx="28194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Truth #3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: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191000"/>
            <a:ext cx="6781800" cy="1323439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At conversion, God forgives and fills us with His Spirit!</a:t>
            </a:r>
            <a:endParaRPr lang="en-US" sz="40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3276600"/>
            <a:ext cx="28194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Truth #4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: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191000"/>
            <a:ext cx="6781800" cy="1323439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Conversion will lead to new desires and wants</a:t>
            </a:r>
            <a:endParaRPr lang="en-US" sz="40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3400" y="4267200"/>
            <a:ext cx="6858000" cy="1938992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Profession of faith in Jesus without transformation of life is not a biblical conversion.</a:t>
            </a:r>
            <a:endParaRPr lang="en-US" sz="40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3276600"/>
            <a:ext cx="28194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Key Point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: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Sandy Ridge Community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 Ridge Media</dc:creator>
  <cp:lastModifiedBy>Sandy Ridge Media</cp:lastModifiedBy>
  <cp:revision>2</cp:revision>
  <dcterms:created xsi:type="dcterms:W3CDTF">2013-09-04T17:03:46Z</dcterms:created>
  <dcterms:modified xsi:type="dcterms:W3CDTF">2013-09-04T17:04:20Z</dcterms:modified>
</cp:coreProperties>
</file>