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F8F1-72A9-49AA-AACB-A8F43117153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2D32A-CEEF-42BC-892D-EE8B1E795D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3810000"/>
            <a:ext cx="7467600" cy="240065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41</a:t>
            </a: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– </a:t>
            </a:r>
            <a:endParaRPr lang="en-US" sz="48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	Be an Advocate 	for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</a:t>
            </a:r>
            <a:r>
              <a:rPr lang="en-US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     God’s Redemption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     </a:t>
            </a:r>
            <a:endParaRPr lang="en-US" sz="36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3048000"/>
            <a:ext cx="37338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Matthew 7:1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114800"/>
            <a:ext cx="56388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“</a:t>
            </a:r>
            <a:r>
              <a:rPr lang="en-US" sz="4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don’t judge unless  you want to be judged.”</a:t>
            </a:r>
            <a:endParaRPr lang="en-US" sz="4000" b="1" i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3962400"/>
            <a:ext cx="64770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What is Jesus saying here?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953000"/>
            <a:ext cx="64770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Why is Jesus saying this?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943600"/>
            <a:ext cx="84582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What does Jesus want people to do?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895600"/>
            <a:ext cx="7772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Questions from Matthew 7:1-5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71600" y="4343400"/>
            <a:ext cx="52578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Do not condemn, put down others based on your opinion.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5410200" cy="132343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Meaning of Judgment </a:t>
            </a:r>
          </a:p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in Matthew 7:1</a:t>
            </a:r>
            <a:endParaRPr lang="en-US" sz="40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3200400"/>
            <a:ext cx="7696200" cy="347787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will never lower His standards just because we lower our standards or choose not to communicate His standards with others.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3962400"/>
            <a:ext cx="83058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wants to use you to help others see what He sees but God cannot use you if you are blind.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895600"/>
            <a:ext cx="41910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Jesus’ Big Idea: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2971800"/>
            <a:ext cx="6477000" cy="120032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Why do you care that they have a problem?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343400"/>
            <a:ext cx="6477000" cy="120032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Why does their sin make you feel the way you do?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657671"/>
            <a:ext cx="6477000" cy="120032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What is it about them, this issue that God You see in me?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3048000"/>
            <a:ext cx="7315200" cy="347787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is looking for people who have come to terms with their own sins which enables them to be the person to talk to others about theirs.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1</cp:revision>
  <dcterms:created xsi:type="dcterms:W3CDTF">2013-10-07T16:17:23Z</dcterms:created>
  <dcterms:modified xsi:type="dcterms:W3CDTF">2013-10-07T16:17:41Z</dcterms:modified>
</cp:coreProperties>
</file>