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D88B-1A2E-4A71-9DFC-167F5EEC16FF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2346-E20B-4119-BB44-8684A2E1B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962400"/>
            <a:ext cx="84582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51 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What God Really Promises You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962400"/>
            <a:ext cx="64770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promise Christians that you will be protected from bad things.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44196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False Promise #1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962400"/>
            <a:ext cx="64770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promise Christians that you will receive an increase in your material wealth.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44196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False Promise #2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962400"/>
            <a:ext cx="73152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promise Christians that if you get a disease, like cancer, that He will always physically heal you.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44196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False Promise #3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3687901"/>
            <a:ext cx="8686800" cy="317009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promise Christians that He will save you from the consequences of your decisions whether before or after your decision to follow Jesus.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44196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False Promise #4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4038600"/>
            <a:ext cx="67818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Let’s know and cling to the promises of God that are clearly seen in His Word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810000"/>
            <a:ext cx="64770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Will you retreat and be comfortable in your faith or risk everything for Christ and His mission?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56388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 of Hebrews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657600"/>
            <a:ext cx="5029200" cy="92333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Mercy &amp; Grace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2013-12-18T20:41:33Z</dcterms:created>
  <dcterms:modified xsi:type="dcterms:W3CDTF">2013-12-18T20:42:28Z</dcterms:modified>
</cp:coreProperties>
</file>