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handoutMasterIdLst>
    <p:handoutMasterId r:id="rId13"/>
  </p:handout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7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7BB47-A189-4526-85CD-3D74C8E737A4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14952-397E-43CA-8F96-83EFA78AB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940C95-ABF8-4C93-BF14-64191DE17A08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9F70DD-530B-4F70-B93E-8FC824BC4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940C95-ABF8-4C93-BF14-64191DE17A08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9F70DD-530B-4F70-B93E-8FC824BC4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940C95-ABF8-4C93-BF14-64191DE17A08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9F70DD-530B-4F70-B93E-8FC824BC4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940C95-ABF8-4C93-BF14-64191DE17A08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9F70DD-530B-4F70-B93E-8FC824BC4B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940C95-ABF8-4C93-BF14-64191DE17A08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9F70DD-530B-4F70-B93E-8FC824BC4B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940C95-ABF8-4C93-BF14-64191DE17A08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9F70DD-530B-4F70-B93E-8FC824BC4B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940C95-ABF8-4C93-BF14-64191DE17A08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9F70DD-530B-4F70-B93E-8FC824BC4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940C95-ABF8-4C93-BF14-64191DE17A08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9F70DD-530B-4F70-B93E-8FC824BC4B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940C95-ABF8-4C93-BF14-64191DE17A08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9F70DD-530B-4F70-B93E-8FC824BC4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9940C95-ABF8-4C93-BF14-64191DE17A08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9F70DD-530B-4F70-B93E-8FC824BC4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940C95-ABF8-4C93-BF14-64191DE17A08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9F70DD-530B-4F70-B93E-8FC824BC4B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9940C95-ABF8-4C93-BF14-64191DE17A08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A9F70DD-530B-4F70-B93E-8FC824BC4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3124200"/>
          </a:xfr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accent2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9600" b="1" dirty="0" smtClean="0">
                <a:latin typeface="Candara" pitchFamily="34" charset="0"/>
              </a:rPr>
              <a:t>Blessed to be a Blessing</a:t>
            </a:r>
            <a:endParaRPr lang="en-US" sz="9600" b="1" dirty="0"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6600" dirty="0" smtClean="0">
                <a:latin typeface="Candara" pitchFamily="34" charset="0"/>
              </a:rPr>
              <a:t>6. We are blessed to be a blessing – especially when we are cursed.</a:t>
            </a:r>
          </a:p>
          <a:p>
            <a:pPr algn="ctr">
              <a:buNone/>
            </a:pPr>
            <a:endParaRPr lang="en-US" sz="4100" dirty="0" smtClean="0">
              <a:latin typeface="Candara" pitchFamily="34" charset="0"/>
            </a:endParaRPr>
          </a:p>
          <a:p>
            <a:pPr algn="ctr">
              <a:buNone/>
            </a:pPr>
            <a:r>
              <a:rPr lang="en-US" sz="4100" dirty="0" smtClean="0">
                <a:latin typeface="Candara" pitchFamily="34" charset="0"/>
              </a:rPr>
              <a:t>Luke 6:28</a:t>
            </a:r>
          </a:p>
          <a:p>
            <a:pPr algn="ctr">
              <a:buNone/>
            </a:pPr>
            <a:r>
              <a:rPr lang="en-US" sz="4100" dirty="0" smtClean="0">
                <a:latin typeface="Candara" pitchFamily="34" charset="0"/>
              </a:rPr>
              <a:t>1 Peter 3:9</a:t>
            </a:r>
          </a:p>
          <a:p>
            <a:pPr algn="ctr">
              <a:buNone/>
            </a:pPr>
            <a:r>
              <a:rPr lang="en-US" sz="4100" dirty="0" smtClean="0">
                <a:latin typeface="Candara" pitchFamily="34" charset="0"/>
              </a:rPr>
              <a:t>1 Peter 2:9-10</a:t>
            </a:r>
            <a:endParaRPr lang="en-US" sz="4100" dirty="0">
              <a:latin typeface="Candar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6600" dirty="0" smtClean="0">
                <a:latin typeface="Candara" pitchFamily="34" charset="0"/>
              </a:rPr>
              <a:t>Blessed to be a Blessing</a:t>
            </a:r>
            <a:endParaRPr lang="en-US" sz="6600" dirty="0"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600" b="1" dirty="0" smtClean="0">
                <a:latin typeface="Candara" pitchFamily="34" charset="0"/>
              </a:rPr>
              <a:t>				</a:t>
            </a:r>
            <a:r>
              <a:rPr lang="en-US" sz="5200" b="1" dirty="0" smtClean="0">
                <a:latin typeface="Candara" pitchFamily="34" charset="0"/>
              </a:rPr>
              <a:t>B </a:t>
            </a:r>
            <a:r>
              <a:rPr lang="en-US" sz="5200" dirty="0" smtClean="0">
                <a:latin typeface="Candara" pitchFamily="34" charset="0"/>
              </a:rPr>
              <a:t>- Bountifully</a:t>
            </a:r>
          </a:p>
          <a:p>
            <a:pPr>
              <a:buNone/>
            </a:pPr>
            <a:r>
              <a:rPr lang="en-US" sz="5200" b="1" dirty="0" smtClean="0">
                <a:latin typeface="Candara" pitchFamily="34" charset="0"/>
              </a:rPr>
              <a:t>				L </a:t>
            </a:r>
            <a:r>
              <a:rPr lang="en-US" sz="5200" dirty="0" smtClean="0">
                <a:latin typeface="Candara" pitchFamily="34" charset="0"/>
              </a:rPr>
              <a:t>- Loved</a:t>
            </a:r>
          </a:p>
          <a:p>
            <a:pPr>
              <a:buNone/>
            </a:pPr>
            <a:r>
              <a:rPr lang="en-US" sz="5200" b="1" dirty="0" smtClean="0">
                <a:latin typeface="Candara" pitchFamily="34" charset="0"/>
              </a:rPr>
              <a:t>				E </a:t>
            </a:r>
            <a:r>
              <a:rPr lang="en-US" sz="5200" dirty="0" smtClean="0">
                <a:latin typeface="Candara" pitchFamily="34" charset="0"/>
              </a:rPr>
              <a:t>- Extravagantly</a:t>
            </a:r>
          </a:p>
          <a:p>
            <a:pPr>
              <a:buNone/>
            </a:pPr>
            <a:r>
              <a:rPr lang="en-US" sz="5200" b="1" dirty="0" smtClean="0">
                <a:latin typeface="Candara" pitchFamily="34" charset="0"/>
              </a:rPr>
              <a:t>				S </a:t>
            </a:r>
            <a:r>
              <a:rPr lang="en-US" sz="5200" dirty="0" smtClean="0">
                <a:latin typeface="Candara" pitchFamily="34" charset="0"/>
              </a:rPr>
              <a:t>- Saved</a:t>
            </a:r>
          </a:p>
          <a:p>
            <a:pPr>
              <a:buNone/>
            </a:pPr>
            <a:r>
              <a:rPr lang="en-US" sz="5200" b="1" dirty="0" smtClean="0">
                <a:latin typeface="Candara" pitchFamily="34" charset="0"/>
              </a:rPr>
              <a:t>				S </a:t>
            </a:r>
            <a:r>
              <a:rPr lang="en-US" sz="5200" dirty="0" smtClean="0">
                <a:latin typeface="Candara" pitchFamily="34" charset="0"/>
              </a:rPr>
              <a:t>- Supplied</a:t>
            </a:r>
          </a:p>
          <a:p>
            <a:pPr>
              <a:buNone/>
            </a:pPr>
            <a:r>
              <a:rPr lang="en-US" sz="5200" b="1" dirty="0" smtClean="0">
                <a:latin typeface="Candara" pitchFamily="34" charset="0"/>
              </a:rPr>
              <a:t>				E </a:t>
            </a:r>
            <a:r>
              <a:rPr lang="en-US" sz="5200" dirty="0" smtClean="0">
                <a:latin typeface="Candara" pitchFamily="34" charset="0"/>
              </a:rPr>
              <a:t>- Empowered</a:t>
            </a:r>
          </a:p>
          <a:p>
            <a:pPr>
              <a:buNone/>
            </a:pPr>
            <a:r>
              <a:rPr lang="en-US" sz="5200" b="1" dirty="0" smtClean="0">
                <a:latin typeface="Candara" pitchFamily="34" charset="0"/>
              </a:rPr>
              <a:t>				D</a:t>
            </a:r>
            <a:r>
              <a:rPr lang="en-US" sz="5200" dirty="0" smtClean="0">
                <a:latin typeface="Candara" pitchFamily="34" charset="0"/>
              </a:rPr>
              <a:t>- Delivered</a:t>
            </a:r>
          </a:p>
          <a:p>
            <a:pPr>
              <a:buNone/>
            </a:pPr>
            <a:endParaRPr lang="en-US" dirty="0">
              <a:latin typeface="Candar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6600" dirty="0" smtClean="0">
                <a:latin typeface="Candara" pitchFamily="34" charset="0"/>
              </a:rPr>
              <a:t>Blessed to be a Blessing</a:t>
            </a:r>
            <a:endParaRPr lang="en-US" sz="6600" dirty="0"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Monotype Corsiva" pitchFamily="66" charset="0"/>
            </a:endParaRPr>
          </a:p>
          <a:p>
            <a:pPr algn="ctr">
              <a:buNone/>
            </a:pPr>
            <a:r>
              <a:rPr lang="en-US" sz="7200" dirty="0" smtClean="0">
                <a:latin typeface="Candara" pitchFamily="34" charset="0"/>
              </a:rPr>
              <a:t>Ephesians 1:3-14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6600" dirty="0" smtClean="0">
                <a:latin typeface="Candara" pitchFamily="34" charset="0"/>
              </a:rPr>
              <a:t>Blessed to be a Blessing</a:t>
            </a:r>
            <a:endParaRPr lang="en-US" sz="6600" dirty="0"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800" dirty="0" smtClean="0">
              <a:latin typeface="Candara" pitchFamily="34" charset="0"/>
            </a:endParaRPr>
          </a:p>
          <a:p>
            <a:pPr algn="ctr">
              <a:buNone/>
            </a:pPr>
            <a:r>
              <a:rPr lang="en-US" sz="4800" dirty="0" smtClean="0">
                <a:latin typeface="Candara" pitchFamily="34" charset="0"/>
              </a:rPr>
              <a:t>to bless =  Gk. verb </a:t>
            </a:r>
            <a:r>
              <a:rPr lang="en-US" sz="4800" i="1" dirty="0" err="1" smtClean="0">
                <a:latin typeface="Candara" pitchFamily="34" charset="0"/>
              </a:rPr>
              <a:t>eulogeo</a:t>
            </a:r>
            <a:endParaRPr lang="en-US" sz="4800" dirty="0" smtClean="0">
              <a:latin typeface="Candara" pitchFamily="34" charset="0"/>
            </a:endParaRPr>
          </a:p>
          <a:p>
            <a:pPr algn="ctr">
              <a:buNone/>
            </a:pPr>
            <a:r>
              <a:rPr lang="en-US" sz="4800" i="1" dirty="0" err="1" smtClean="0">
                <a:latin typeface="Candara" pitchFamily="34" charset="0"/>
              </a:rPr>
              <a:t>eu</a:t>
            </a:r>
            <a:r>
              <a:rPr lang="en-US" sz="4800" dirty="0" smtClean="0">
                <a:latin typeface="Candara" pitchFamily="34" charset="0"/>
              </a:rPr>
              <a:t> = good, well</a:t>
            </a:r>
          </a:p>
          <a:p>
            <a:pPr algn="ctr">
              <a:buNone/>
            </a:pPr>
            <a:r>
              <a:rPr lang="en-US" sz="4800" i="1" dirty="0" smtClean="0">
                <a:latin typeface="Candara" pitchFamily="34" charset="0"/>
              </a:rPr>
              <a:t>logos</a:t>
            </a:r>
            <a:r>
              <a:rPr lang="en-US" sz="4800" dirty="0" smtClean="0">
                <a:latin typeface="Candara" pitchFamily="34" charset="0"/>
              </a:rPr>
              <a:t> = a word</a:t>
            </a:r>
          </a:p>
          <a:p>
            <a:pPr algn="ctr">
              <a:buNone/>
            </a:pPr>
            <a:r>
              <a:rPr lang="en-US" sz="4800" dirty="0" smtClean="0">
                <a:latin typeface="Candara" pitchFamily="34" charset="0"/>
              </a:rPr>
              <a:t>to bless = to speak well of</a:t>
            </a:r>
          </a:p>
          <a:p>
            <a:pPr lvl="1">
              <a:buNone/>
            </a:pPr>
            <a:endParaRPr lang="en-US" sz="5600" dirty="0">
              <a:latin typeface="Monotype Corsiva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6600" dirty="0" smtClean="0">
                <a:latin typeface="Candara" pitchFamily="34" charset="0"/>
              </a:rPr>
              <a:t>Blessed to be a Blessing</a:t>
            </a:r>
            <a:endParaRPr lang="en-US" sz="6600" dirty="0"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0" indent="-1143000" algn="ctr">
              <a:buNone/>
            </a:pPr>
            <a:r>
              <a:rPr lang="en-US" sz="6600" dirty="0" smtClean="0">
                <a:latin typeface="Candara" pitchFamily="34" charset="0"/>
              </a:rPr>
              <a:t>1.  God created humanity with the intention to bless us.</a:t>
            </a:r>
          </a:p>
          <a:p>
            <a:pPr marL="1143000" indent="-1143000" algn="ctr">
              <a:buNone/>
            </a:pPr>
            <a:endParaRPr lang="en-US" sz="4400" dirty="0" smtClean="0">
              <a:latin typeface="Candara" pitchFamily="34" charset="0"/>
            </a:endParaRPr>
          </a:p>
          <a:p>
            <a:pPr marL="1143000" indent="-1143000" algn="ctr">
              <a:buNone/>
            </a:pPr>
            <a:r>
              <a:rPr lang="en-US" sz="4100" dirty="0" smtClean="0">
                <a:latin typeface="Candara" pitchFamily="34" charset="0"/>
              </a:rPr>
              <a:t>Genesis 1:27-28</a:t>
            </a:r>
            <a:endParaRPr lang="en-US" sz="4100" dirty="0">
              <a:latin typeface="Candar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6600" dirty="0" smtClean="0">
                <a:latin typeface="Candara" pitchFamily="34" charset="0"/>
              </a:rPr>
              <a:t>Blessed to be a Blessing</a:t>
            </a:r>
            <a:endParaRPr lang="en-US" sz="6600" dirty="0"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7100" dirty="0" smtClean="0">
                <a:latin typeface="Candara" pitchFamily="34" charset="0"/>
              </a:rPr>
              <a:t>2.  The God of all creation has spoken blessing over us.</a:t>
            </a:r>
          </a:p>
          <a:p>
            <a:pPr algn="ctr">
              <a:buNone/>
            </a:pPr>
            <a:endParaRPr lang="en-US" sz="4400" dirty="0" smtClean="0">
              <a:latin typeface="Candara" pitchFamily="34" charset="0"/>
            </a:endParaRPr>
          </a:p>
          <a:p>
            <a:pPr algn="ctr">
              <a:buNone/>
            </a:pPr>
            <a:r>
              <a:rPr lang="en-US" sz="4400" dirty="0" smtClean="0">
                <a:latin typeface="Candara" pitchFamily="34" charset="0"/>
              </a:rPr>
              <a:t>Numbers 6:22-27</a:t>
            </a:r>
          </a:p>
          <a:p>
            <a:pPr algn="ctr">
              <a:buNone/>
            </a:pPr>
            <a:r>
              <a:rPr lang="en-US" sz="4400" dirty="0" smtClean="0">
                <a:latin typeface="Candara" pitchFamily="34" charset="0"/>
              </a:rPr>
              <a:t>Genesis 49:28</a:t>
            </a:r>
          </a:p>
          <a:p>
            <a:pPr algn="ctr">
              <a:buNone/>
            </a:pPr>
            <a:r>
              <a:rPr lang="en-US" sz="4400" dirty="0" smtClean="0">
                <a:latin typeface="Candara" pitchFamily="34" charset="0"/>
              </a:rPr>
              <a:t>Ephesians 1:3</a:t>
            </a:r>
            <a:endParaRPr lang="en-US" sz="4400" dirty="0">
              <a:latin typeface="Candar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6600" dirty="0" smtClean="0">
                <a:latin typeface="Candara" pitchFamily="34" charset="0"/>
              </a:rPr>
              <a:t>Blessed to be a Blessing</a:t>
            </a:r>
            <a:endParaRPr lang="en-US" sz="6600" dirty="0"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5200" b="1" dirty="0" smtClean="0">
                <a:latin typeface="Candara" pitchFamily="34" charset="0"/>
              </a:rPr>
              <a:t>				B </a:t>
            </a:r>
            <a:r>
              <a:rPr lang="en-US" sz="5200" dirty="0" smtClean="0">
                <a:latin typeface="Candara" pitchFamily="34" charset="0"/>
              </a:rPr>
              <a:t>- Bountifully</a:t>
            </a:r>
          </a:p>
          <a:p>
            <a:pPr>
              <a:buNone/>
            </a:pPr>
            <a:r>
              <a:rPr lang="en-US" sz="5200" b="1" dirty="0" smtClean="0">
                <a:latin typeface="Candara" pitchFamily="34" charset="0"/>
              </a:rPr>
              <a:t>				L </a:t>
            </a:r>
            <a:r>
              <a:rPr lang="en-US" sz="5200" dirty="0" smtClean="0">
                <a:latin typeface="Candara" pitchFamily="34" charset="0"/>
              </a:rPr>
              <a:t>- Loved</a:t>
            </a:r>
            <a:endParaRPr lang="en-US" sz="5200" dirty="0">
              <a:latin typeface="Candara" pitchFamily="34" charset="0"/>
            </a:endParaRPr>
          </a:p>
          <a:p>
            <a:pPr>
              <a:buNone/>
            </a:pPr>
            <a:r>
              <a:rPr lang="en-US" sz="5200" b="1" dirty="0" smtClean="0">
                <a:latin typeface="Candara" pitchFamily="34" charset="0"/>
              </a:rPr>
              <a:t>				E </a:t>
            </a:r>
            <a:r>
              <a:rPr lang="en-US" sz="5200" dirty="0" smtClean="0">
                <a:latin typeface="Candara" pitchFamily="34" charset="0"/>
              </a:rPr>
              <a:t>- Extravagantly</a:t>
            </a:r>
            <a:endParaRPr lang="en-US" sz="5200" dirty="0">
              <a:latin typeface="Candara" pitchFamily="34" charset="0"/>
            </a:endParaRPr>
          </a:p>
          <a:p>
            <a:pPr>
              <a:buNone/>
            </a:pPr>
            <a:r>
              <a:rPr lang="en-US" sz="5200" b="1" dirty="0" smtClean="0">
                <a:latin typeface="Candara" pitchFamily="34" charset="0"/>
              </a:rPr>
              <a:t>				S </a:t>
            </a:r>
            <a:r>
              <a:rPr lang="en-US" sz="5200" dirty="0" smtClean="0">
                <a:latin typeface="Candara" pitchFamily="34" charset="0"/>
              </a:rPr>
              <a:t>- Saved</a:t>
            </a:r>
            <a:endParaRPr lang="en-US" sz="5200" dirty="0">
              <a:latin typeface="Candara" pitchFamily="34" charset="0"/>
            </a:endParaRPr>
          </a:p>
          <a:p>
            <a:pPr>
              <a:buNone/>
            </a:pPr>
            <a:r>
              <a:rPr lang="en-US" sz="5200" b="1" dirty="0" smtClean="0">
                <a:latin typeface="Candara" pitchFamily="34" charset="0"/>
              </a:rPr>
              <a:t>				S </a:t>
            </a:r>
            <a:r>
              <a:rPr lang="en-US" sz="5200" dirty="0" smtClean="0">
                <a:latin typeface="Candara" pitchFamily="34" charset="0"/>
              </a:rPr>
              <a:t>- Supplied</a:t>
            </a:r>
            <a:endParaRPr lang="en-US" sz="5200" dirty="0">
              <a:latin typeface="Candara" pitchFamily="34" charset="0"/>
            </a:endParaRPr>
          </a:p>
          <a:p>
            <a:pPr>
              <a:buNone/>
            </a:pPr>
            <a:r>
              <a:rPr lang="en-US" sz="5200" b="1" dirty="0" smtClean="0">
                <a:latin typeface="Candara" pitchFamily="34" charset="0"/>
              </a:rPr>
              <a:t>				E </a:t>
            </a:r>
            <a:r>
              <a:rPr lang="en-US" sz="5200" dirty="0" smtClean="0">
                <a:latin typeface="Candara" pitchFamily="34" charset="0"/>
              </a:rPr>
              <a:t>- Empowered</a:t>
            </a:r>
            <a:endParaRPr lang="en-US" sz="5200" dirty="0">
              <a:latin typeface="Candara" pitchFamily="34" charset="0"/>
            </a:endParaRPr>
          </a:p>
          <a:p>
            <a:pPr>
              <a:buNone/>
            </a:pPr>
            <a:r>
              <a:rPr lang="en-US" sz="5200" b="1" dirty="0" smtClean="0">
                <a:latin typeface="Candara" pitchFamily="34" charset="0"/>
              </a:rPr>
              <a:t>				D</a:t>
            </a:r>
            <a:r>
              <a:rPr lang="en-US" sz="5200" dirty="0" smtClean="0">
                <a:latin typeface="Candara" pitchFamily="34" charset="0"/>
              </a:rPr>
              <a:t>- Delivered</a:t>
            </a:r>
            <a:endParaRPr lang="en-US" sz="5200" dirty="0">
              <a:latin typeface="Candar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6600" dirty="0" smtClean="0">
                <a:latin typeface="Candara" pitchFamily="34" charset="0"/>
              </a:rPr>
              <a:t>Blessed to be a Blessing</a:t>
            </a:r>
            <a:endParaRPr lang="en-US" sz="6600" dirty="0"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-914400" algn="ctr">
              <a:buNone/>
            </a:pPr>
            <a:r>
              <a:rPr lang="en-US" sz="6600" dirty="0" smtClean="0">
                <a:latin typeface="Candara" pitchFamily="34" charset="0"/>
              </a:rPr>
              <a:t>3. The entire Trinity is involved in the blessing.</a:t>
            </a:r>
          </a:p>
          <a:p>
            <a:pPr marL="914400" indent="-914400" algn="ctr">
              <a:buNone/>
            </a:pPr>
            <a:endParaRPr lang="en-US" sz="4400" dirty="0" smtClean="0">
              <a:latin typeface="Candara" pitchFamily="34" charset="0"/>
            </a:endParaRPr>
          </a:p>
          <a:p>
            <a:pPr marL="914400" indent="-914400" algn="ctr">
              <a:buNone/>
            </a:pPr>
            <a:r>
              <a:rPr lang="en-US" sz="4100" dirty="0" smtClean="0">
                <a:latin typeface="Candara" pitchFamily="34" charset="0"/>
              </a:rPr>
              <a:t>Ephesians 1:3-14</a:t>
            </a:r>
            <a:endParaRPr lang="en-US" sz="4100" dirty="0">
              <a:latin typeface="Candar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6600" dirty="0" smtClean="0">
                <a:latin typeface="Candara" pitchFamily="34" charset="0"/>
              </a:rPr>
              <a:t>Blessed to be a Blessing</a:t>
            </a:r>
            <a:endParaRPr lang="en-US" sz="6600" dirty="0"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6600" dirty="0" smtClean="0">
                <a:latin typeface="Candara" pitchFamily="34" charset="0"/>
              </a:rPr>
              <a:t>4. God graces His own with the choicest of gifts.</a:t>
            </a:r>
          </a:p>
          <a:p>
            <a:pPr algn="ctr">
              <a:buNone/>
            </a:pPr>
            <a:r>
              <a:rPr lang="en-US" sz="4100" dirty="0" smtClean="0">
                <a:latin typeface="Candara" pitchFamily="34" charset="0"/>
              </a:rPr>
              <a:t>Deuteronomy 33:13-16</a:t>
            </a:r>
          </a:p>
          <a:p>
            <a:pPr algn="ctr">
              <a:buNone/>
            </a:pPr>
            <a:r>
              <a:rPr lang="en-US" sz="4100" dirty="0" smtClean="0">
                <a:latin typeface="Candara" pitchFamily="34" charset="0"/>
              </a:rPr>
              <a:t>John 15:8-16</a:t>
            </a:r>
          </a:p>
          <a:p>
            <a:pPr algn="ctr">
              <a:buNone/>
            </a:pPr>
            <a:r>
              <a:rPr lang="en-US" sz="4100" dirty="0" smtClean="0">
                <a:latin typeface="Candara" pitchFamily="34" charset="0"/>
              </a:rPr>
              <a:t>Matthew 28:18-20</a:t>
            </a:r>
          </a:p>
          <a:p>
            <a:pPr algn="ctr">
              <a:buNone/>
            </a:pPr>
            <a:r>
              <a:rPr lang="en-US" sz="4100" dirty="0" smtClean="0">
                <a:latin typeface="Candara" pitchFamily="34" charset="0"/>
              </a:rPr>
              <a:t>Acts 1:8</a:t>
            </a:r>
            <a:endParaRPr lang="en-US" sz="4100" dirty="0">
              <a:latin typeface="Candar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6600" dirty="0" smtClean="0">
                <a:latin typeface="Candara" pitchFamily="34" charset="0"/>
              </a:rPr>
              <a:t>Blessed to be a Blessing</a:t>
            </a:r>
            <a:endParaRPr lang="en-US" sz="6600" dirty="0"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7100" dirty="0" smtClean="0">
                <a:latin typeface="Candara" pitchFamily="34" charset="0"/>
              </a:rPr>
              <a:t>5. We are blessed to be a blessing.</a:t>
            </a:r>
          </a:p>
          <a:p>
            <a:pPr algn="ctr">
              <a:buNone/>
            </a:pPr>
            <a:endParaRPr lang="en-US" sz="1000" dirty="0" smtClean="0">
              <a:latin typeface="Candara" pitchFamily="34" charset="0"/>
            </a:endParaRPr>
          </a:p>
          <a:p>
            <a:pPr algn="ctr">
              <a:buNone/>
            </a:pPr>
            <a:r>
              <a:rPr lang="en-US" sz="4400" dirty="0" smtClean="0">
                <a:latin typeface="Candara" pitchFamily="34" charset="0"/>
              </a:rPr>
              <a:t>Genesis 12:1-3</a:t>
            </a:r>
          </a:p>
          <a:p>
            <a:pPr algn="ctr">
              <a:buNone/>
            </a:pPr>
            <a:r>
              <a:rPr lang="en-US" sz="4400" dirty="0" smtClean="0">
                <a:latin typeface="Candara" pitchFamily="34" charset="0"/>
              </a:rPr>
              <a:t>Galatians 5:16, 22-23</a:t>
            </a:r>
          </a:p>
          <a:p>
            <a:pPr algn="ctr">
              <a:buNone/>
            </a:pPr>
            <a:r>
              <a:rPr lang="en-US" sz="4400" dirty="0" smtClean="0">
                <a:latin typeface="Candara" pitchFamily="34" charset="0"/>
              </a:rPr>
              <a:t>1 Corinthians 12:1, 4-7</a:t>
            </a:r>
          </a:p>
          <a:p>
            <a:pPr algn="ctr">
              <a:buNone/>
            </a:pPr>
            <a:r>
              <a:rPr lang="en-US" sz="4400" dirty="0" smtClean="0">
                <a:latin typeface="Candara" pitchFamily="34" charset="0"/>
              </a:rPr>
              <a:t>1 Peter 4:10-11</a:t>
            </a:r>
          </a:p>
          <a:p>
            <a:pPr algn="ctr">
              <a:buNone/>
            </a:pPr>
            <a:r>
              <a:rPr lang="en-US" sz="4400" dirty="0" smtClean="0">
                <a:latin typeface="Candara" pitchFamily="34" charset="0"/>
              </a:rPr>
              <a:t>Ephesians 4:11-13</a:t>
            </a:r>
            <a:endParaRPr lang="en-US" sz="4400" dirty="0">
              <a:latin typeface="Candar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6600" dirty="0" smtClean="0">
                <a:latin typeface="Candara" pitchFamily="34" charset="0"/>
              </a:rPr>
              <a:t>Blessed to be a Blessing</a:t>
            </a:r>
            <a:endParaRPr lang="en-US" sz="6600" dirty="0">
              <a:latin typeface="Candara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207</TotalTime>
  <Words>196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Blessed to be a Blessing</vt:lpstr>
      <vt:lpstr>Blessed to be a Blessing</vt:lpstr>
      <vt:lpstr>Blessed to be a Blessing</vt:lpstr>
      <vt:lpstr>Blessed to be a Blessing</vt:lpstr>
      <vt:lpstr>Blessed to be a Blessing</vt:lpstr>
      <vt:lpstr>Blessed to be a Blessing</vt:lpstr>
      <vt:lpstr>Blessed to be a Blessing</vt:lpstr>
      <vt:lpstr>Blessed to be a Blessing</vt:lpstr>
      <vt:lpstr>Blessed to be a Blessing</vt:lpstr>
      <vt:lpstr>Blessed to be a Blessing</vt:lpstr>
      <vt:lpstr>Blessed to be a Blessing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BLESSED TO BE A BLESSING</dc:title>
  <dc:creator>Tawna Robinson</dc:creator>
  <cp:lastModifiedBy>Sandy Ridge Media</cp:lastModifiedBy>
  <cp:revision>18</cp:revision>
  <dcterms:created xsi:type="dcterms:W3CDTF">2014-11-01T20:08:12Z</dcterms:created>
  <dcterms:modified xsi:type="dcterms:W3CDTF">2014-11-02T17:30:52Z</dcterms:modified>
</cp:coreProperties>
</file>