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9"/>
  </p:notesMasterIdLst>
  <p:sldIdLst>
    <p:sldId id="256" r:id="rId2"/>
    <p:sldId id="257" r:id="rId3"/>
    <p:sldId id="262" r:id="rId4"/>
    <p:sldId id="260" r:id="rId5"/>
    <p:sldId id="263" r:id="rId6"/>
    <p:sldId id="280" r:id="rId7"/>
    <p:sldId id="281" r:id="rId8"/>
    <p:sldId id="282" r:id="rId9"/>
    <p:sldId id="268" r:id="rId10"/>
    <p:sldId id="269" r:id="rId11"/>
    <p:sldId id="271" r:id="rId12"/>
    <p:sldId id="272" r:id="rId13"/>
    <p:sldId id="273" r:id="rId14"/>
    <p:sldId id="277" r:id="rId15"/>
    <p:sldId id="276" r:id="rId16"/>
    <p:sldId id="278" r:id="rId17"/>
    <p:sldId id="279" r:id="rId18"/>
    <p:sldId id="283" r:id="rId19"/>
    <p:sldId id="284" r:id="rId20"/>
    <p:sldId id="285" r:id="rId21"/>
    <p:sldId id="286" r:id="rId22"/>
    <p:sldId id="287" r:id="rId23"/>
    <p:sldId id="289" r:id="rId24"/>
    <p:sldId id="290" r:id="rId25"/>
    <p:sldId id="304" r:id="rId26"/>
    <p:sldId id="291" r:id="rId27"/>
    <p:sldId id="292" r:id="rId28"/>
    <p:sldId id="293" r:id="rId29"/>
    <p:sldId id="294" r:id="rId30"/>
    <p:sldId id="295" r:id="rId31"/>
    <p:sldId id="296" r:id="rId32"/>
    <p:sldId id="298" r:id="rId33"/>
    <p:sldId id="302" r:id="rId34"/>
    <p:sldId id="297" r:id="rId35"/>
    <p:sldId id="299" r:id="rId36"/>
    <p:sldId id="300" r:id="rId37"/>
    <p:sldId id="301"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4" d="100"/>
          <a:sy n="94" d="100"/>
        </p:scale>
        <p:origin x="-61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EA251E-85DC-1C42-8EB8-798A44F92AEC}" type="datetimeFigureOut">
              <a:rPr lang="en-US" smtClean="0"/>
              <a:pPr/>
              <a:t>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F056D8-1C13-E144-AF4D-BA2A892FD2C2}" type="slidenum">
              <a:rPr lang="en-US" smtClean="0"/>
              <a:pPr/>
              <a:t>‹#›</a:t>
            </a:fld>
            <a:endParaRPr lang="en-US"/>
          </a:p>
        </p:txBody>
      </p:sp>
    </p:spTree>
    <p:extLst>
      <p:ext uri="{BB962C8B-B14F-4D97-AF65-F5344CB8AC3E}">
        <p14:creationId xmlns:p14="http://schemas.microsoft.com/office/powerpoint/2010/main" val="392074394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F056D8-1C13-E144-AF4D-BA2A892FD2C2}" type="slidenum">
              <a:rPr lang="en-US" smtClean="0"/>
              <a:pPr/>
              <a:t>1</a:t>
            </a:fld>
            <a:endParaRPr lang="en-US"/>
          </a:p>
        </p:txBody>
      </p:sp>
    </p:spTree>
    <p:extLst>
      <p:ext uri="{BB962C8B-B14F-4D97-AF65-F5344CB8AC3E}">
        <p14:creationId xmlns:p14="http://schemas.microsoft.com/office/powerpoint/2010/main" val="38945890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F056D8-1C13-E144-AF4D-BA2A892FD2C2}" type="slidenum">
              <a:rPr lang="en-US" smtClean="0"/>
              <a:pPr/>
              <a:t>10</a:t>
            </a:fld>
            <a:endParaRPr lang="en-US"/>
          </a:p>
        </p:txBody>
      </p:sp>
    </p:spTree>
    <p:extLst>
      <p:ext uri="{BB962C8B-B14F-4D97-AF65-F5344CB8AC3E}">
        <p14:creationId xmlns:p14="http://schemas.microsoft.com/office/powerpoint/2010/main" val="21566233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cap="small" dirty="0" smtClean="0">
                <a:solidFill>
                  <a:schemeClr val="accent2"/>
                </a:solidFill>
              </a:rPr>
              <a:t>Press</a:t>
            </a:r>
            <a:r>
              <a:rPr lang="en-US" sz="1800" cap="small" baseline="0" dirty="0" smtClean="0">
                <a:solidFill>
                  <a:schemeClr val="accent2"/>
                </a:solidFill>
              </a:rPr>
              <a:t> ENTER to show Conclusion</a:t>
            </a:r>
            <a:endParaRPr lang="en-US" sz="1800" cap="small" dirty="0">
              <a:solidFill>
                <a:schemeClr val="accent2"/>
              </a:solidFill>
            </a:endParaRPr>
          </a:p>
        </p:txBody>
      </p:sp>
      <p:sp>
        <p:nvSpPr>
          <p:cNvPr id="4" name="Slide Number Placeholder 3"/>
          <p:cNvSpPr>
            <a:spLocks noGrp="1"/>
          </p:cNvSpPr>
          <p:nvPr>
            <p:ph type="sldNum" sz="quarter" idx="10"/>
          </p:nvPr>
        </p:nvSpPr>
        <p:spPr/>
        <p:txBody>
          <a:bodyPr/>
          <a:lstStyle/>
          <a:p>
            <a:fld id="{9DF056D8-1C13-E144-AF4D-BA2A892FD2C2}" type="slidenum">
              <a:rPr lang="en-US" smtClean="0"/>
              <a:pPr/>
              <a:t>11</a:t>
            </a:fld>
            <a:endParaRPr lang="en-US"/>
          </a:p>
        </p:txBody>
      </p:sp>
    </p:spTree>
    <p:extLst>
      <p:ext uri="{BB962C8B-B14F-4D97-AF65-F5344CB8AC3E}">
        <p14:creationId xmlns:p14="http://schemas.microsoft.com/office/powerpoint/2010/main" val="21566233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9DF056D8-1C13-E144-AF4D-BA2A892FD2C2}" type="slidenum">
              <a:rPr lang="en-US" smtClean="0"/>
              <a:pPr/>
              <a:t>12</a:t>
            </a:fld>
            <a:endParaRPr lang="en-US"/>
          </a:p>
        </p:txBody>
      </p:sp>
    </p:spTree>
    <p:extLst>
      <p:ext uri="{BB962C8B-B14F-4D97-AF65-F5344CB8AC3E}">
        <p14:creationId xmlns:p14="http://schemas.microsoft.com/office/powerpoint/2010/main" val="21566233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 Meeting Notes (12/6/14 21:34) -----</a:t>
            </a:r>
          </a:p>
          <a:p>
            <a:r>
              <a:rPr lang="en-US" dirty="0"/>
              <a:t>THIS SLIDE HAS ANIMATION</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9DF056D8-1C13-E144-AF4D-BA2A892FD2C2}" type="slidenum">
              <a:rPr lang="en-US" smtClean="0"/>
              <a:pPr/>
              <a:t>13</a:t>
            </a:fld>
            <a:endParaRPr lang="en-US"/>
          </a:p>
        </p:txBody>
      </p:sp>
    </p:spTree>
    <p:extLst>
      <p:ext uri="{BB962C8B-B14F-4D97-AF65-F5344CB8AC3E}">
        <p14:creationId xmlns:p14="http://schemas.microsoft.com/office/powerpoint/2010/main" val="21566233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600" dirty="0" smtClean="0">
                <a:solidFill>
                  <a:schemeClr val="accent2"/>
                </a:solidFill>
              </a:rPr>
              <a:t>This Slide Has Animation. Press Enter to see the 2</a:t>
            </a:r>
            <a:r>
              <a:rPr lang="en-US" sz="3600" baseline="30000" dirty="0" smtClean="0">
                <a:solidFill>
                  <a:schemeClr val="accent2"/>
                </a:solidFill>
              </a:rPr>
              <a:t>nd</a:t>
            </a:r>
            <a:r>
              <a:rPr lang="en-US" sz="3600" dirty="0" smtClean="0">
                <a:solidFill>
                  <a:schemeClr val="accent2"/>
                </a:solidFill>
              </a:rPr>
              <a:t> box with Exodus 3:14</a:t>
            </a:r>
            <a:endParaRPr lang="en-US" sz="3600" dirty="0">
              <a:solidFill>
                <a:schemeClr val="accent2"/>
              </a:solidFill>
            </a:endParaRPr>
          </a:p>
        </p:txBody>
      </p:sp>
      <p:sp>
        <p:nvSpPr>
          <p:cNvPr id="4" name="Slide Number Placeholder 3"/>
          <p:cNvSpPr>
            <a:spLocks noGrp="1"/>
          </p:cNvSpPr>
          <p:nvPr>
            <p:ph type="sldNum" sz="quarter" idx="10"/>
          </p:nvPr>
        </p:nvSpPr>
        <p:spPr/>
        <p:txBody>
          <a:bodyPr/>
          <a:lstStyle/>
          <a:p>
            <a:fld id="{9DF056D8-1C13-E144-AF4D-BA2A892FD2C2}" type="slidenum">
              <a:rPr lang="en-US" smtClean="0"/>
              <a:pPr/>
              <a:t>14</a:t>
            </a:fld>
            <a:endParaRPr lang="en-US"/>
          </a:p>
        </p:txBody>
      </p:sp>
    </p:spTree>
    <p:extLst>
      <p:ext uri="{BB962C8B-B14F-4D97-AF65-F5344CB8AC3E}">
        <p14:creationId xmlns:p14="http://schemas.microsoft.com/office/powerpoint/2010/main" val="21566233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F056D8-1C13-E144-AF4D-BA2A892FD2C2}" type="slidenum">
              <a:rPr lang="en-US" smtClean="0"/>
              <a:pPr/>
              <a:t>15</a:t>
            </a:fld>
            <a:endParaRPr lang="en-US"/>
          </a:p>
        </p:txBody>
      </p:sp>
    </p:spTree>
    <p:extLst>
      <p:ext uri="{BB962C8B-B14F-4D97-AF65-F5344CB8AC3E}">
        <p14:creationId xmlns:p14="http://schemas.microsoft.com/office/powerpoint/2010/main" val="21566233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F056D8-1C13-E144-AF4D-BA2A892FD2C2}" type="slidenum">
              <a:rPr lang="en-US" smtClean="0"/>
              <a:pPr/>
              <a:t>16</a:t>
            </a:fld>
            <a:endParaRPr lang="en-US"/>
          </a:p>
        </p:txBody>
      </p:sp>
    </p:spTree>
    <p:extLst>
      <p:ext uri="{BB962C8B-B14F-4D97-AF65-F5344CB8AC3E}">
        <p14:creationId xmlns:p14="http://schemas.microsoft.com/office/powerpoint/2010/main" val="21566233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F056D8-1C13-E144-AF4D-BA2A892FD2C2}" type="slidenum">
              <a:rPr lang="en-US" smtClean="0"/>
              <a:pPr/>
              <a:t>17</a:t>
            </a:fld>
            <a:endParaRPr lang="en-US"/>
          </a:p>
        </p:txBody>
      </p:sp>
    </p:spTree>
    <p:extLst>
      <p:ext uri="{BB962C8B-B14F-4D97-AF65-F5344CB8AC3E}">
        <p14:creationId xmlns:p14="http://schemas.microsoft.com/office/powerpoint/2010/main" val="21566233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F056D8-1C13-E144-AF4D-BA2A892FD2C2}" type="slidenum">
              <a:rPr lang="en-US" smtClean="0"/>
              <a:pPr/>
              <a:t>18</a:t>
            </a:fld>
            <a:endParaRPr lang="en-US"/>
          </a:p>
        </p:txBody>
      </p:sp>
    </p:spTree>
    <p:extLst>
      <p:ext uri="{BB962C8B-B14F-4D97-AF65-F5344CB8AC3E}">
        <p14:creationId xmlns:p14="http://schemas.microsoft.com/office/powerpoint/2010/main" val="21566233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F056D8-1C13-E144-AF4D-BA2A892FD2C2}" type="slidenum">
              <a:rPr lang="en-US" smtClean="0"/>
              <a:pPr/>
              <a:t>19</a:t>
            </a:fld>
            <a:endParaRPr lang="en-US"/>
          </a:p>
        </p:txBody>
      </p:sp>
    </p:spTree>
    <p:extLst>
      <p:ext uri="{BB962C8B-B14F-4D97-AF65-F5344CB8AC3E}">
        <p14:creationId xmlns:p14="http://schemas.microsoft.com/office/powerpoint/2010/main" val="2156623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F056D8-1C13-E144-AF4D-BA2A892FD2C2}" type="slidenum">
              <a:rPr lang="en-US" smtClean="0"/>
              <a:pPr/>
              <a:t>2</a:t>
            </a:fld>
            <a:endParaRPr lang="en-US"/>
          </a:p>
        </p:txBody>
      </p:sp>
    </p:spTree>
    <p:extLst>
      <p:ext uri="{BB962C8B-B14F-4D97-AF65-F5344CB8AC3E}">
        <p14:creationId xmlns:p14="http://schemas.microsoft.com/office/powerpoint/2010/main" val="21566233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F056D8-1C13-E144-AF4D-BA2A892FD2C2}" type="slidenum">
              <a:rPr lang="en-US" smtClean="0"/>
              <a:pPr/>
              <a:t>20</a:t>
            </a:fld>
            <a:endParaRPr lang="en-US"/>
          </a:p>
        </p:txBody>
      </p:sp>
    </p:spTree>
    <p:extLst>
      <p:ext uri="{BB962C8B-B14F-4D97-AF65-F5344CB8AC3E}">
        <p14:creationId xmlns:p14="http://schemas.microsoft.com/office/powerpoint/2010/main" val="21566233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F056D8-1C13-E144-AF4D-BA2A892FD2C2}" type="slidenum">
              <a:rPr lang="en-US" smtClean="0"/>
              <a:pPr/>
              <a:t>21</a:t>
            </a:fld>
            <a:endParaRPr lang="en-US"/>
          </a:p>
        </p:txBody>
      </p:sp>
    </p:spTree>
    <p:extLst>
      <p:ext uri="{BB962C8B-B14F-4D97-AF65-F5344CB8AC3E}">
        <p14:creationId xmlns:p14="http://schemas.microsoft.com/office/powerpoint/2010/main" val="21566233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F056D8-1C13-E144-AF4D-BA2A892FD2C2}" type="slidenum">
              <a:rPr lang="en-US" smtClean="0"/>
              <a:pPr/>
              <a:t>22</a:t>
            </a:fld>
            <a:endParaRPr lang="en-US"/>
          </a:p>
        </p:txBody>
      </p:sp>
    </p:spTree>
    <p:extLst>
      <p:ext uri="{BB962C8B-B14F-4D97-AF65-F5344CB8AC3E}">
        <p14:creationId xmlns:p14="http://schemas.microsoft.com/office/powerpoint/2010/main" val="21566233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 Meeting Notes (12/6/14 21:34) -----</a:t>
            </a:r>
          </a:p>
          <a:p>
            <a:r>
              <a:rPr lang="en-US" dirty="0"/>
              <a:t>THIS SLIDE HAS ANIMATION</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9DF056D8-1C13-E144-AF4D-BA2A892FD2C2}" type="slidenum">
              <a:rPr lang="en-US" smtClean="0"/>
              <a:pPr/>
              <a:t>23</a:t>
            </a:fld>
            <a:endParaRPr lang="en-US"/>
          </a:p>
        </p:txBody>
      </p:sp>
    </p:spTree>
    <p:extLst>
      <p:ext uri="{BB962C8B-B14F-4D97-AF65-F5344CB8AC3E}">
        <p14:creationId xmlns:p14="http://schemas.microsoft.com/office/powerpoint/2010/main" val="21566233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F056D8-1C13-E144-AF4D-BA2A892FD2C2}" type="slidenum">
              <a:rPr lang="en-US" smtClean="0"/>
              <a:pPr/>
              <a:t>24</a:t>
            </a:fld>
            <a:endParaRPr lang="en-US"/>
          </a:p>
        </p:txBody>
      </p:sp>
    </p:spTree>
    <p:extLst>
      <p:ext uri="{BB962C8B-B14F-4D97-AF65-F5344CB8AC3E}">
        <p14:creationId xmlns:p14="http://schemas.microsoft.com/office/powerpoint/2010/main" val="21566233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F056D8-1C13-E144-AF4D-BA2A892FD2C2}" type="slidenum">
              <a:rPr lang="en-US" smtClean="0"/>
              <a:pPr/>
              <a:t>25</a:t>
            </a:fld>
            <a:endParaRPr lang="en-US"/>
          </a:p>
        </p:txBody>
      </p:sp>
    </p:spTree>
    <p:extLst>
      <p:ext uri="{BB962C8B-B14F-4D97-AF65-F5344CB8AC3E}">
        <p14:creationId xmlns:p14="http://schemas.microsoft.com/office/powerpoint/2010/main" val="21566233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F056D8-1C13-E144-AF4D-BA2A892FD2C2}" type="slidenum">
              <a:rPr lang="en-US" smtClean="0"/>
              <a:pPr/>
              <a:t>26</a:t>
            </a:fld>
            <a:endParaRPr lang="en-US"/>
          </a:p>
        </p:txBody>
      </p:sp>
    </p:spTree>
    <p:extLst>
      <p:ext uri="{BB962C8B-B14F-4D97-AF65-F5344CB8AC3E}">
        <p14:creationId xmlns:p14="http://schemas.microsoft.com/office/powerpoint/2010/main" val="21566233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F056D8-1C13-E144-AF4D-BA2A892FD2C2}" type="slidenum">
              <a:rPr lang="en-US" smtClean="0"/>
              <a:pPr/>
              <a:t>27</a:t>
            </a:fld>
            <a:endParaRPr lang="en-US"/>
          </a:p>
        </p:txBody>
      </p:sp>
    </p:spTree>
    <p:extLst>
      <p:ext uri="{BB962C8B-B14F-4D97-AF65-F5344CB8AC3E}">
        <p14:creationId xmlns:p14="http://schemas.microsoft.com/office/powerpoint/2010/main" val="21566233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F056D8-1C13-E144-AF4D-BA2A892FD2C2}" type="slidenum">
              <a:rPr lang="en-US" smtClean="0"/>
              <a:pPr/>
              <a:t>28</a:t>
            </a:fld>
            <a:endParaRPr lang="en-US"/>
          </a:p>
        </p:txBody>
      </p:sp>
    </p:spTree>
    <p:extLst>
      <p:ext uri="{BB962C8B-B14F-4D97-AF65-F5344CB8AC3E}">
        <p14:creationId xmlns:p14="http://schemas.microsoft.com/office/powerpoint/2010/main" val="21566233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F056D8-1C13-E144-AF4D-BA2A892FD2C2}" type="slidenum">
              <a:rPr lang="en-US" smtClean="0"/>
              <a:pPr/>
              <a:t>29</a:t>
            </a:fld>
            <a:endParaRPr lang="en-US"/>
          </a:p>
        </p:txBody>
      </p:sp>
    </p:spTree>
    <p:extLst>
      <p:ext uri="{BB962C8B-B14F-4D97-AF65-F5344CB8AC3E}">
        <p14:creationId xmlns:p14="http://schemas.microsoft.com/office/powerpoint/2010/main" val="2156623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F056D8-1C13-E144-AF4D-BA2A892FD2C2}" type="slidenum">
              <a:rPr lang="en-US" smtClean="0"/>
              <a:pPr/>
              <a:t>3</a:t>
            </a:fld>
            <a:endParaRPr lang="en-US"/>
          </a:p>
        </p:txBody>
      </p:sp>
    </p:spTree>
    <p:extLst>
      <p:ext uri="{BB962C8B-B14F-4D97-AF65-F5344CB8AC3E}">
        <p14:creationId xmlns:p14="http://schemas.microsoft.com/office/powerpoint/2010/main" val="21566233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F056D8-1C13-E144-AF4D-BA2A892FD2C2}" type="slidenum">
              <a:rPr lang="en-US" smtClean="0"/>
              <a:pPr/>
              <a:t>30</a:t>
            </a:fld>
            <a:endParaRPr lang="en-US"/>
          </a:p>
        </p:txBody>
      </p:sp>
    </p:spTree>
    <p:extLst>
      <p:ext uri="{BB962C8B-B14F-4D97-AF65-F5344CB8AC3E}">
        <p14:creationId xmlns:p14="http://schemas.microsoft.com/office/powerpoint/2010/main" val="21566233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F056D8-1C13-E144-AF4D-BA2A892FD2C2}" type="slidenum">
              <a:rPr lang="en-US" smtClean="0"/>
              <a:pPr/>
              <a:t>31</a:t>
            </a:fld>
            <a:endParaRPr lang="en-US"/>
          </a:p>
        </p:txBody>
      </p:sp>
    </p:spTree>
    <p:extLst>
      <p:ext uri="{BB962C8B-B14F-4D97-AF65-F5344CB8AC3E}">
        <p14:creationId xmlns:p14="http://schemas.microsoft.com/office/powerpoint/2010/main" val="21566233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F056D8-1C13-E144-AF4D-BA2A892FD2C2}" type="slidenum">
              <a:rPr lang="en-US" smtClean="0"/>
              <a:pPr/>
              <a:t>32</a:t>
            </a:fld>
            <a:endParaRPr lang="en-US"/>
          </a:p>
        </p:txBody>
      </p:sp>
    </p:spTree>
    <p:extLst>
      <p:ext uri="{BB962C8B-B14F-4D97-AF65-F5344CB8AC3E}">
        <p14:creationId xmlns:p14="http://schemas.microsoft.com/office/powerpoint/2010/main" val="21566233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F056D8-1C13-E144-AF4D-BA2A892FD2C2}" type="slidenum">
              <a:rPr lang="en-US" smtClean="0"/>
              <a:pPr/>
              <a:t>33</a:t>
            </a:fld>
            <a:endParaRPr lang="en-US"/>
          </a:p>
        </p:txBody>
      </p:sp>
    </p:spTree>
    <p:extLst>
      <p:ext uri="{BB962C8B-B14F-4D97-AF65-F5344CB8AC3E}">
        <p14:creationId xmlns:p14="http://schemas.microsoft.com/office/powerpoint/2010/main" val="21566233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F056D8-1C13-E144-AF4D-BA2A892FD2C2}" type="slidenum">
              <a:rPr lang="en-US" smtClean="0"/>
              <a:pPr/>
              <a:t>34</a:t>
            </a:fld>
            <a:endParaRPr lang="en-US"/>
          </a:p>
        </p:txBody>
      </p:sp>
    </p:spTree>
    <p:extLst>
      <p:ext uri="{BB962C8B-B14F-4D97-AF65-F5344CB8AC3E}">
        <p14:creationId xmlns:p14="http://schemas.microsoft.com/office/powerpoint/2010/main" val="215662331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F056D8-1C13-E144-AF4D-BA2A892FD2C2}" type="slidenum">
              <a:rPr lang="en-US" smtClean="0"/>
              <a:pPr/>
              <a:t>35</a:t>
            </a:fld>
            <a:endParaRPr lang="en-US"/>
          </a:p>
        </p:txBody>
      </p:sp>
    </p:spTree>
    <p:extLst>
      <p:ext uri="{BB962C8B-B14F-4D97-AF65-F5344CB8AC3E}">
        <p14:creationId xmlns:p14="http://schemas.microsoft.com/office/powerpoint/2010/main" val="215662331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F056D8-1C13-E144-AF4D-BA2A892FD2C2}" type="slidenum">
              <a:rPr lang="en-US" smtClean="0"/>
              <a:pPr/>
              <a:t>36</a:t>
            </a:fld>
            <a:endParaRPr lang="en-US"/>
          </a:p>
        </p:txBody>
      </p:sp>
    </p:spTree>
    <p:extLst>
      <p:ext uri="{BB962C8B-B14F-4D97-AF65-F5344CB8AC3E}">
        <p14:creationId xmlns:p14="http://schemas.microsoft.com/office/powerpoint/2010/main" val="215662331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F056D8-1C13-E144-AF4D-BA2A892FD2C2}" type="slidenum">
              <a:rPr lang="en-US" smtClean="0"/>
              <a:pPr/>
              <a:t>37</a:t>
            </a:fld>
            <a:endParaRPr lang="en-US"/>
          </a:p>
        </p:txBody>
      </p:sp>
    </p:spTree>
    <p:extLst>
      <p:ext uri="{BB962C8B-B14F-4D97-AF65-F5344CB8AC3E}">
        <p14:creationId xmlns:p14="http://schemas.microsoft.com/office/powerpoint/2010/main" val="3894589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F056D8-1C13-E144-AF4D-BA2A892FD2C2}" type="slidenum">
              <a:rPr lang="en-US" smtClean="0"/>
              <a:pPr/>
              <a:t>4</a:t>
            </a:fld>
            <a:endParaRPr lang="en-US"/>
          </a:p>
        </p:txBody>
      </p:sp>
    </p:spTree>
    <p:extLst>
      <p:ext uri="{BB962C8B-B14F-4D97-AF65-F5344CB8AC3E}">
        <p14:creationId xmlns:p14="http://schemas.microsoft.com/office/powerpoint/2010/main" val="2156623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F056D8-1C13-E144-AF4D-BA2A892FD2C2}" type="slidenum">
              <a:rPr lang="en-US" smtClean="0"/>
              <a:pPr/>
              <a:t>5</a:t>
            </a:fld>
            <a:endParaRPr lang="en-US"/>
          </a:p>
        </p:txBody>
      </p:sp>
    </p:spTree>
    <p:extLst>
      <p:ext uri="{BB962C8B-B14F-4D97-AF65-F5344CB8AC3E}">
        <p14:creationId xmlns:p14="http://schemas.microsoft.com/office/powerpoint/2010/main" val="21566233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600" dirty="0" smtClean="0">
                <a:solidFill>
                  <a:schemeClr val="accent2"/>
                </a:solidFill>
              </a:rPr>
              <a:t>This Slide Has Animation. Press Enter to see the 2</a:t>
            </a:r>
            <a:r>
              <a:rPr lang="en-US" sz="3600" baseline="30000" dirty="0" smtClean="0">
                <a:solidFill>
                  <a:schemeClr val="accent2"/>
                </a:solidFill>
              </a:rPr>
              <a:t>nd</a:t>
            </a:r>
            <a:r>
              <a:rPr lang="en-US" sz="3600" dirty="0" smtClean="0">
                <a:solidFill>
                  <a:schemeClr val="accent2"/>
                </a:solidFill>
              </a:rPr>
              <a:t> box with Exodus 3:14</a:t>
            </a:r>
            <a:endParaRPr lang="en-US" sz="3600" dirty="0">
              <a:solidFill>
                <a:schemeClr val="accent2"/>
              </a:solidFill>
            </a:endParaRPr>
          </a:p>
        </p:txBody>
      </p:sp>
      <p:sp>
        <p:nvSpPr>
          <p:cNvPr id="4" name="Slide Number Placeholder 3"/>
          <p:cNvSpPr>
            <a:spLocks noGrp="1"/>
          </p:cNvSpPr>
          <p:nvPr>
            <p:ph type="sldNum" sz="quarter" idx="10"/>
          </p:nvPr>
        </p:nvSpPr>
        <p:spPr/>
        <p:txBody>
          <a:bodyPr/>
          <a:lstStyle/>
          <a:p>
            <a:fld id="{9DF056D8-1C13-E144-AF4D-BA2A892FD2C2}" type="slidenum">
              <a:rPr lang="en-US" smtClean="0"/>
              <a:pPr/>
              <a:t>6</a:t>
            </a:fld>
            <a:endParaRPr lang="en-US"/>
          </a:p>
        </p:txBody>
      </p:sp>
    </p:spTree>
    <p:extLst>
      <p:ext uri="{BB962C8B-B14F-4D97-AF65-F5344CB8AC3E}">
        <p14:creationId xmlns:p14="http://schemas.microsoft.com/office/powerpoint/2010/main" val="2156623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600" dirty="0" smtClean="0">
                <a:solidFill>
                  <a:schemeClr val="accent2"/>
                </a:solidFill>
              </a:rPr>
              <a:t>This Slide Has Animation. Press Enter to see the 2</a:t>
            </a:r>
            <a:r>
              <a:rPr lang="en-US" sz="3600" baseline="30000" dirty="0" smtClean="0">
                <a:solidFill>
                  <a:schemeClr val="accent2"/>
                </a:solidFill>
              </a:rPr>
              <a:t>nd</a:t>
            </a:r>
            <a:r>
              <a:rPr lang="en-US" sz="3600" dirty="0" smtClean="0">
                <a:solidFill>
                  <a:schemeClr val="accent2"/>
                </a:solidFill>
              </a:rPr>
              <a:t> box with Exodus 3:14</a:t>
            </a:r>
            <a:endParaRPr lang="en-US" sz="3600" dirty="0">
              <a:solidFill>
                <a:schemeClr val="accent2"/>
              </a:solidFill>
            </a:endParaRPr>
          </a:p>
        </p:txBody>
      </p:sp>
      <p:sp>
        <p:nvSpPr>
          <p:cNvPr id="4" name="Slide Number Placeholder 3"/>
          <p:cNvSpPr>
            <a:spLocks noGrp="1"/>
          </p:cNvSpPr>
          <p:nvPr>
            <p:ph type="sldNum" sz="quarter" idx="10"/>
          </p:nvPr>
        </p:nvSpPr>
        <p:spPr/>
        <p:txBody>
          <a:bodyPr/>
          <a:lstStyle/>
          <a:p>
            <a:fld id="{9DF056D8-1C13-E144-AF4D-BA2A892FD2C2}" type="slidenum">
              <a:rPr lang="en-US" smtClean="0"/>
              <a:pPr/>
              <a:t>7</a:t>
            </a:fld>
            <a:endParaRPr lang="en-US"/>
          </a:p>
        </p:txBody>
      </p:sp>
    </p:spTree>
    <p:extLst>
      <p:ext uri="{BB962C8B-B14F-4D97-AF65-F5344CB8AC3E}">
        <p14:creationId xmlns:p14="http://schemas.microsoft.com/office/powerpoint/2010/main" val="21566233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600" dirty="0" smtClean="0">
                <a:solidFill>
                  <a:schemeClr val="accent2"/>
                </a:solidFill>
              </a:rPr>
              <a:t>This Slide Has Animation. Press Enter to see the 2</a:t>
            </a:r>
            <a:r>
              <a:rPr lang="en-US" sz="3600" baseline="30000" dirty="0" smtClean="0">
                <a:solidFill>
                  <a:schemeClr val="accent2"/>
                </a:solidFill>
              </a:rPr>
              <a:t>nd</a:t>
            </a:r>
            <a:r>
              <a:rPr lang="en-US" sz="3600" dirty="0" smtClean="0">
                <a:solidFill>
                  <a:schemeClr val="accent2"/>
                </a:solidFill>
              </a:rPr>
              <a:t> box with Exodus 3:14</a:t>
            </a:r>
            <a:endParaRPr lang="en-US" sz="3600" dirty="0">
              <a:solidFill>
                <a:schemeClr val="accent2"/>
              </a:solidFill>
            </a:endParaRPr>
          </a:p>
        </p:txBody>
      </p:sp>
      <p:sp>
        <p:nvSpPr>
          <p:cNvPr id="4" name="Slide Number Placeholder 3"/>
          <p:cNvSpPr>
            <a:spLocks noGrp="1"/>
          </p:cNvSpPr>
          <p:nvPr>
            <p:ph type="sldNum" sz="quarter" idx="10"/>
          </p:nvPr>
        </p:nvSpPr>
        <p:spPr/>
        <p:txBody>
          <a:bodyPr/>
          <a:lstStyle/>
          <a:p>
            <a:fld id="{9DF056D8-1C13-E144-AF4D-BA2A892FD2C2}" type="slidenum">
              <a:rPr lang="en-US" smtClean="0"/>
              <a:pPr/>
              <a:t>8</a:t>
            </a:fld>
            <a:endParaRPr lang="en-US"/>
          </a:p>
        </p:txBody>
      </p:sp>
    </p:spTree>
    <p:extLst>
      <p:ext uri="{BB962C8B-B14F-4D97-AF65-F5344CB8AC3E}">
        <p14:creationId xmlns:p14="http://schemas.microsoft.com/office/powerpoint/2010/main" val="21566233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F056D8-1C13-E144-AF4D-BA2A892FD2C2}" type="slidenum">
              <a:rPr lang="en-US" smtClean="0"/>
              <a:pPr/>
              <a:t>9</a:t>
            </a:fld>
            <a:endParaRPr lang="en-US"/>
          </a:p>
        </p:txBody>
      </p:sp>
    </p:spTree>
    <p:extLst>
      <p:ext uri="{BB962C8B-B14F-4D97-AF65-F5344CB8AC3E}">
        <p14:creationId xmlns:p14="http://schemas.microsoft.com/office/powerpoint/2010/main" val="2156623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842E62-17D7-BE45-8271-88031FBD950F}" type="datetimeFigureOut">
              <a:rPr lang="en-US" smtClean="0"/>
              <a:pPr/>
              <a:t>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759D3-89DE-C344-AE63-597E898DB28F}" type="slidenum">
              <a:rPr lang="en-US" smtClean="0"/>
              <a:pPr/>
              <a:t>‹#›</a:t>
            </a:fld>
            <a:endParaRPr lang="en-US"/>
          </a:p>
        </p:txBody>
      </p:sp>
    </p:spTree>
    <p:extLst>
      <p:ext uri="{BB962C8B-B14F-4D97-AF65-F5344CB8AC3E}">
        <p14:creationId xmlns:p14="http://schemas.microsoft.com/office/powerpoint/2010/main" val="85142308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842E62-17D7-BE45-8271-88031FBD950F}" type="datetimeFigureOut">
              <a:rPr lang="en-US" smtClean="0"/>
              <a:pPr/>
              <a:t>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759D3-89DE-C344-AE63-597E898DB28F}" type="slidenum">
              <a:rPr lang="en-US" smtClean="0"/>
              <a:pPr/>
              <a:t>‹#›</a:t>
            </a:fld>
            <a:endParaRPr lang="en-US"/>
          </a:p>
        </p:txBody>
      </p:sp>
    </p:spTree>
    <p:extLst>
      <p:ext uri="{BB962C8B-B14F-4D97-AF65-F5344CB8AC3E}">
        <p14:creationId xmlns:p14="http://schemas.microsoft.com/office/powerpoint/2010/main" val="88273989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842E62-17D7-BE45-8271-88031FBD950F}" type="datetimeFigureOut">
              <a:rPr lang="en-US" smtClean="0"/>
              <a:pPr/>
              <a:t>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759D3-89DE-C344-AE63-597E898DB28F}" type="slidenum">
              <a:rPr lang="en-US" smtClean="0"/>
              <a:pPr/>
              <a:t>‹#›</a:t>
            </a:fld>
            <a:endParaRPr lang="en-US"/>
          </a:p>
        </p:txBody>
      </p:sp>
    </p:spTree>
    <p:extLst>
      <p:ext uri="{BB962C8B-B14F-4D97-AF65-F5344CB8AC3E}">
        <p14:creationId xmlns:p14="http://schemas.microsoft.com/office/powerpoint/2010/main" val="150117606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842E62-17D7-BE45-8271-88031FBD950F}" type="datetimeFigureOut">
              <a:rPr lang="en-US" smtClean="0"/>
              <a:pPr/>
              <a:t>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759D3-89DE-C344-AE63-597E898DB28F}" type="slidenum">
              <a:rPr lang="en-US" smtClean="0"/>
              <a:pPr/>
              <a:t>‹#›</a:t>
            </a:fld>
            <a:endParaRPr lang="en-US"/>
          </a:p>
        </p:txBody>
      </p:sp>
    </p:spTree>
    <p:extLst>
      <p:ext uri="{BB962C8B-B14F-4D97-AF65-F5344CB8AC3E}">
        <p14:creationId xmlns:p14="http://schemas.microsoft.com/office/powerpoint/2010/main" val="18034931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842E62-17D7-BE45-8271-88031FBD950F}" type="datetimeFigureOut">
              <a:rPr lang="en-US" smtClean="0"/>
              <a:pPr/>
              <a:t>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759D3-89DE-C344-AE63-597E898DB28F}" type="slidenum">
              <a:rPr lang="en-US" smtClean="0"/>
              <a:pPr/>
              <a:t>‹#›</a:t>
            </a:fld>
            <a:endParaRPr lang="en-US"/>
          </a:p>
        </p:txBody>
      </p:sp>
    </p:spTree>
    <p:extLst>
      <p:ext uri="{BB962C8B-B14F-4D97-AF65-F5344CB8AC3E}">
        <p14:creationId xmlns:p14="http://schemas.microsoft.com/office/powerpoint/2010/main" val="227773818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842E62-17D7-BE45-8271-88031FBD950F}" type="datetimeFigureOut">
              <a:rPr lang="en-US" smtClean="0"/>
              <a:pPr/>
              <a:t>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9759D3-89DE-C344-AE63-597E898DB28F}" type="slidenum">
              <a:rPr lang="en-US" smtClean="0"/>
              <a:pPr/>
              <a:t>‹#›</a:t>
            </a:fld>
            <a:endParaRPr lang="en-US"/>
          </a:p>
        </p:txBody>
      </p:sp>
    </p:spTree>
    <p:extLst>
      <p:ext uri="{BB962C8B-B14F-4D97-AF65-F5344CB8AC3E}">
        <p14:creationId xmlns:p14="http://schemas.microsoft.com/office/powerpoint/2010/main" val="42800868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842E62-17D7-BE45-8271-88031FBD950F}" type="datetimeFigureOut">
              <a:rPr lang="en-US" smtClean="0"/>
              <a:pPr/>
              <a:t>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9759D3-89DE-C344-AE63-597E898DB28F}" type="slidenum">
              <a:rPr lang="en-US" smtClean="0"/>
              <a:pPr/>
              <a:t>‹#›</a:t>
            </a:fld>
            <a:endParaRPr lang="en-US"/>
          </a:p>
        </p:txBody>
      </p:sp>
    </p:spTree>
    <p:extLst>
      <p:ext uri="{BB962C8B-B14F-4D97-AF65-F5344CB8AC3E}">
        <p14:creationId xmlns:p14="http://schemas.microsoft.com/office/powerpoint/2010/main" val="416598997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842E62-17D7-BE45-8271-88031FBD950F}" type="datetimeFigureOut">
              <a:rPr lang="en-US" smtClean="0"/>
              <a:pPr/>
              <a:t>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9759D3-89DE-C344-AE63-597E898DB28F}" type="slidenum">
              <a:rPr lang="en-US" smtClean="0"/>
              <a:pPr/>
              <a:t>‹#›</a:t>
            </a:fld>
            <a:endParaRPr lang="en-US"/>
          </a:p>
        </p:txBody>
      </p:sp>
    </p:spTree>
    <p:extLst>
      <p:ext uri="{BB962C8B-B14F-4D97-AF65-F5344CB8AC3E}">
        <p14:creationId xmlns:p14="http://schemas.microsoft.com/office/powerpoint/2010/main" val="22904101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842E62-17D7-BE45-8271-88031FBD950F}" type="datetimeFigureOut">
              <a:rPr lang="en-US" smtClean="0"/>
              <a:pPr/>
              <a:t>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9759D3-89DE-C344-AE63-597E898DB28F}" type="slidenum">
              <a:rPr lang="en-US" smtClean="0"/>
              <a:pPr/>
              <a:t>‹#›</a:t>
            </a:fld>
            <a:endParaRPr lang="en-US"/>
          </a:p>
        </p:txBody>
      </p:sp>
    </p:spTree>
    <p:extLst>
      <p:ext uri="{BB962C8B-B14F-4D97-AF65-F5344CB8AC3E}">
        <p14:creationId xmlns:p14="http://schemas.microsoft.com/office/powerpoint/2010/main" val="353929338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842E62-17D7-BE45-8271-88031FBD950F}" type="datetimeFigureOut">
              <a:rPr lang="en-US" smtClean="0"/>
              <a:pPr/>
              <a:t>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9759D3-89DE-C344-AE63-597E898DB28F}" type="slidenum">
              <a:rPr lang="en-US" smtClean="0"/>
              <a:pPr/>
              <a:t>‹#›</a:t>
            </a:fld>
            <a:endParaRPr lang="en-US"/>
          </a:p>
        </p:txBody>
      </p:sp>
    </p:spTree>
    <p:extLst>
      <p:ext uri="{BB962C8B-B14F-4D97-AF65-F5344CB8AC3E}">
        <p14:creationId xmlns:p14="http://schemas.microsoft.com/office/powerpoint/2010/main" val="237026996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842E62-17D7-BE45-8271-88031FBD950F}" type="datetimeFigureOut">
              <a:rPr lang="en-US" smtClean="0"/>
              <a:pPr/>
              <a:t>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9759D3-89DE-C344-AE63-597E898DB28F}" type="slidenum">
              <a:rPr lang="en-US" smtClean="0"/>
              <a:pPr/>
              <a:t>‹#›</a:t>
            </a:fld>
            <a:endParaRPr lang="en-US"/>
          </a:p>
        </p:txBody>
      </p:sp>
    </p:spTree>
    <p:extLst>
      <p:ext uri="{BB962C8B-B14F-4D97-AF65-F5344CB8AC3E}">
        <p14:creationId xmlns:p14="http://schemas.microsoft.com/office/powerpoint/2010/main" val="212458841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842E62-17D7-BE45-8271-88031FBD950F}" type="datetimeFigureOut">
              <a:rPr lang="en-US" smtClean="0"/>
              <a:pPr/>
              <a:t>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9759D3-89DE-C344-AE63-597E898DB28F}" type="slidenum">
              <a:rPr lang="en-US" smtClean="0"/>
              <a:pPr/>
              <a:t>‹#›</a:t>
            </a:fld>
            <a:endParaRPr lang="en-US"/>
          </a:p>
        </p:txBody>
      </p:sp>
    </p:spTree>
    <p:extLst>
      <p:ext uri="{BB962C8B-B14F-4D97-AF65-F5344CB8AC3E}">
        <p14:creationId xmlns:p14="http://schemas.microsoft.com/office/powerpoint/2010/main" val="931509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3.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3.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3.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3.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3.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image" Target="../media/image3.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image" Target="../media/image3.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image" Target="../media/image3.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image" Target="../media/image3.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3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6" name="Picture 5" descr="Nature-Seasons-720x54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txBox="1">
            <a:spLocks/>
          </p:cNvSpPr>
          <p:nvPr/>
        </p:nvSpPr>
        <p:spPr>
          <a:xfrm>
            <a:off x="134470" y="119528"/>
            <a:ext cx="8845177" cy="1270000"/>
          </a:xfrm>
          <a:prstGeom prst="rect">
            <a:avLst/>
          </a:prstGeom>
          <a:solidFill>
            <a:schemeClr val="tx2">
              <a:lumMod val="75000"/>
              <a:alpha val="74000"/>
            </a:schemeClr>
          </a:solidFill>
        </p:spPr>
        <p:txBody>
          <a:bodyPr/>
          <a:lstStyle/>
          <a:p>
            <a:pPr lvl="0">
              <a:spcBef>
                <a:spcPct val="0"/>
              </a:spcBef>
              <a:defRPr/>
            </a:pPr>
            <a:endParaRPr kumimoji="0" lang="en-US" sz="3600" b="1" i="1" u="none" strike="noStrike" kern="1200" cap="none" spc="0" normalizeH="0" baseline="0" noProof="0" dirty="0">
              <a:ln>
                <a:noFill/>
              </a:ln>
              <a:solidFill>
                <a:schemeClr val="bg1"/>
              </a:solidFill>
              <a:effectLst/>
              <a:uLnTx/>
              <a:uFillTx/>
              <a:latin typeface="Times New Roman"/>
              <a:ea typeface="+mj-ea"/>
              <a:cs typeface="Times New Roman"/>
            </a:endParaRPr>
          </a:p>
        </p:txBody>
      </p:sp>
      <p:pic>
        <p:nvPicPr>
          <p:cNvPr id="9" name="Picture 8" descr="logo-srcc_white.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27592" y="164351"/>
            <a:ext cx="4648200" cy="1413999"/>
          </a:xfrm>
          <a:prstGeom prst="rect">
            <a:avLst/>
          </a:prstGeom>
        </p:spPr>
      </p:pic>
      <p:sp>
        <p:nvSpPr>
          <p:cNvPr id="10" name="Subtitle 2"/>
          <p:cNvSpPr txBox="1">
            <a:spLocks/>
          </p:cNvSpPr>
          <p:nvPr/>
        </p:nvSpPr>
        <p:spPr>
          <a:xfrm>
            <a:off x="14942" y="343644"/>
            <a:ext cx="7239000" cy="705556"/>
          </a:xfrm>
          <a:prstGeom prst="rect">
            <a:avLst/>
          </a:prstGeom>
        </p:spPr>
        <p:txBody>
          <a:bodyPr>
            <a:noAutofit/>
          </a:bodyPr>
          <a:lstStyle>
            <a:lvl1pPr marL="0" indent="0" algn="r">
              <a:buNone/>
              <a:defRPr sz="1700" b="1" i="1">
                <a:solidFill>
                  <a:schemeClr val="bg1"/>
                </a:solidFill>
                <a:latin typeface="+mj-lt"/>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ctr"/>
            <a:r>
              <a:rPr lang="en-US" sz="4000" b="0" i="0" kern="1200" baseline="0" dirty="0" smtClean="0">
                <a:solidFill>
                  <a:schemeClr val="bg1"/>
                </a:solidFill>
                <a:latin typeface="Times New Roman" pitchFamily="18" charset="0"/>
                <a:ea typeface="+mn-ea"/>
                <a:cs typeface="Times New Roman" pitchFamily="18" charset="0"/>
              </a:rPr>
              <a:t>Sandy Ridge Community Church</a:t>
            </a:r>
          </a:p>
        </p:txBody>
      </p:sp>
      <p:sp>
        <p:nvSpPr>
          <p:cNvPr id="11" name="Title 1"/>
          <p:cNvSpPr txBox="1">
            <a:spLocks/>
          </p:cNvSpPr>
          <p:nvPr/>
        </p:nvSpPr>
        <p:spPr>
          <a:xfrm>
            <a:off x="239889" y="1583267"/>
            <a:ext cx="6172200" cy="762000"/>
          </a:xfrm>
          <a:prstGeom prst="rect">
            <a:avLst/>
          </a:prstGeom>
          <a:noFill/>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smtClean="0">
                <a:solidFill>
                  <a:schemeClr val="accent1">
                    <a:lumMod val="50000"/>
                  </a:schemeClr>
                </a:solidFill>
                <a:latin typeface="Arial Black" pitchFamily="34" charset="0"/>
              </a:rPr>
              <a:t>Who is this baby</a:t>
            </a:r>
            <a:endParaRPr lang="en-US" sz="5400" dirty="0">
              <a:solidFill>
                <a:schemeClr val="accent1">
                  <a:lumMod val="50000"/>
                </a:schemeClr>
              </a:solidFill>
              <a:latin typeface="Arial Black" pitchFamily="34" charset="0"/>
            </a:endParaRPr>
          </a:p>
        </p:txBody>
      </p:sp>
      <p:sp>
        <p:nvSpPr>
          <p:cNvPr id="12" name="Subtitle 2"/>
          <p:cNvSpPr txBox="1">
            <a:spLocks/>
          </p:cNvSpPr>
          <p:nvPr/>
        </p:nvSpPr>
        <p:spPr>
          <a:xfrm>
            <a:off x="608310" y="1897955"/>
            <a:ext cx="6172200" cy="1112520"/>
          </a:xfrm>
          <a:prstGeom prst="rect">
            <a:avLst/>
          </a:prstGeom>
          <a:noFill/>
        </p:spPr>
        <p:txBody>
          <a:bodyPr anchor="ctr">
            <a:noAutofit/>
          </a:bodyPr>
          <a:lstStyle>
            <a:lvl1pPr marL="0" indent="0" algn="l" defTabSz="914400" rtl="0" eaLnBrk="1" latinLnBrk="0" hangingPunct="1">
              <a:spcBef>
                <a:spcPct val="20000"/>
              </a:spcBef>
              <a:buFont typeface="Arial" pitchFamily="34" charset="0"/>
              <a:buNone/>
              <a:defRPr sz="1700" b="1" i="1" kern="1200">
                <a:solidFill>
                  <a:srgbClr val="FDFDFD"/>
                </a:solidFill>
                <a:latin typeface="Times New Roman" pitchFamily="18" charset="0"/>
                <a:ea typeface="+mn-ea"/>
                <a:cs typeface="Times New Roman" pitchFamily="18" charset="0"/>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3600" dirty="0" smtClean="0">
                <a:solidFill>
                  <a:schemeClr val="accent1">
                    <a:lumMod val="50000"/>
                  </a:schemeClr>
                </a:solidFill>
              </a:rPr>
              <a:t>and </a:t>
            </a:r>
            <a:r>
              <a:rPr lang="en-US" sz="3600" dirty="0">
                <a:solidFill>
                  <a:schemeClr val="accent1">
                    <a:lumMod val="50000"/>
                  </a:schemeClr>
                </a:solidFill>
              </a:rPr>
              <a:t>what does He mean to us?</a:t>
            </a:r>
            <a:r>
              <a:rPr lang="en-US" sz="2800" dirty="0">
                <a:solidFill>
                  <a:schemeClr val="accent1">
                    <a:lumMod val="50000"/>
                  </a:schemeClr>
                </a:solidFill>
              </a:rPr>
              <a:t> </a:t>
            </a:r>
          </a:p>
        </p:txBody>
      </p:sp>
      <p:sp>
        <p:nvSpPr>
          <p:cNvPr id="13" name="Subtitle 2"/>
          <p:cNvSpPr txBox="1">
            <a:spLocks/>
          </p:cNvSpPr>
          <p:nvPr/>
        </p:nvSpPr>
        <p:spPr>
          <a:xfrm>
            <a:off x="1190063" y="5749367"/>
            <a:ext cx="6172200" cy="914400"/>
          </a:xfrm>
          <a:prstGeom prst="rect">
            <a:avLst/>
          </a:prstGeom>
          <a:noFill/>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400" dirty="0" smtClean="0">
                <a:solidFill>
                  <a:schemeClr val="bg1"/>
                </a:solidFill>
              </a:rPr>
              <a:t>Frank Jones</a:t>
            </a:r>
          </a:p>
          <a:p>
            <a:r>
              <a:rPr lang="en-US" sz="2400" dirty="0" smtClean="0">
                <a:solidFill>
                  <a:schemeClr val="bg1"/>
                </a:solidFill>
              </a:rPr>
              <a:t>December 21, 2014</a:t>
            </a:r>
            <a:endParaRPr lang="en-US" sz="2400" dirty="0">
              <a:solidFill>
                <a:schemeClr val="bg1"/>
              </a:solidFill>
            </a:endParaRPr>
          </a:p>
        </p:txBody>
      </p:sp>
    </p:spTree>
    <p:extLst>
      <p:ext uri="{BB962C8B-B14F-4D97-AF65-F5344CB8AC3E}">
        <p14:creationId xmlns:p14="http://schemas.microsoft.com/office/powerpoint/2010/main" val="25010620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Effect transition="in" filter="fade">
                                      <p:cBhvr>
                                        <p:cTn id="13" dur="500"/>
                                        <p:tgtEl>
                                          <p:spTgt spid="12"/>
                                        </p:tgtEl>
                                      </p:cBhvr>
                                    </p:animEffect>
                                  </p:childTnLst>
                                </p:cTn>
                              </p:par>
                            </p:childTnLst>
                          </p:cTn>
                        </p:par>
                        <p:par>
                          <p:cTn id="14" fill="hold">
                            <p:stCondLst>
                              <p:cond delay="1000"/>
                            </p:stCondLst>
                            <p:childTnLst>
                              <p:par>
                                <p:cTn id="15" presetID="20" presetClass="entr" presetSubtype="0"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edge">
                                      <p:cBhvr>
                                        <p:cTn id="1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Nature-Seasons-146x5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727200" cy="6858000"/>
          </a:xfrm>
          <a:prstGeom prst="rect">
            <a:avLst/>
          </a:prstGeom>
        </p:spPr>
      </p:pic>
      <p:sp>
        <p:nvSpPr>
          <p:cNvPr id="12" name="TextBox 11"/>
          <p:cNvSpPr txBox="1"/>
          <p:nvPr/>
        </p:nvSpPr>
        <p:spPr>
          <a:xfrm>
            <a:off x="1600200" y="919752"/>
            <a:ext cx="7543799" cy="5938247"/>
          </a:xfrm>
          <a:prstGeom prst="rect">
            <a:avLst/>
          </a:prstGeom>
          <a:solidFill>
            <a:schemeClr val="accent1">
              <a:lumMod val="75000"/>
              <a:alpha val="86000"/>
            </a:schemeClr>
          </a:solidFill>
        </p:spPr>
        <p:txBody>
          <a:bodyPr wrap="square" lIns="182880" tIns="137160" rIns="91440" bIns="137160" rtlCol="0">
            <a:noAutofit/>
          </a:bodyPr>
          <a:lstStyle/>
          <a:p>
            <a:endParaRPr lang="en-US" sz="3200" baseline="30000" dirty="0" smtClean="0">
              <a:solidFill>
                <a:schemeClr val="bg1">
                  <a:lumMod val="85000"/>
                </a:schemeClr>
              </a:solidFill>
              <a:latin typeface="Arial"/>
              <a:cs typeface="Arial"/>
            </a:endParaRPr>
          </a:p>
          <a:p>
            <a:r>
              <a:rPr lang="en-US" sz="3200" baseline="30000" dirty="0" smtClean="0">
                <a:solidFill>
                  <a:schemeClr val="bg1">
                    <a:lumMod val="85000"/>
                  </a:schemeClr>
                </a:solidFill>
                <a:latin typeface="Arial"/>
                <a:cs typeface="Arial"/>
              </a:rPr>
              <a:t>1 </a:t>
            </a:r>
            <a:r>
              <a:rPr lang="en-US" sz="3200" dirty="0">
                <a:solidFill>
                  <a:schemeClr val="bg1"/>
                </a:solidFill>
                <a:latin typeface="Arial Black"/>
                <a:cs typeface="Arial Black"/>
              </a:rPr>
              <a:t>In the beginning God created the heavens and the earth.</a:t>
            </a:r>
            <a:endParaRPr lang="en-US" sz="3200" dirty="0" smtClean="0">
              <a:solidFill>
                <a:schemeClr val="bg1"/>
              </a:solidFill>
              <a:latin typeface="Arial Black"/>
              <a:cs typeface="Arial Black"/>
            </a:endParaRPr>
          </a:p>
        </p:txBody>
      </p:sp>
      <p:sp>
        <p:nvSpPr>
          <p:cNvPr id="5" name="Title 1"/>
          <p:cNvSpPr txBox="1">
            <a:spLocks/>
          </p:cNvSpPr>
          <p:nvPr/>
        </p:nvSpPr>
        <p:spPr>
          <a:xfrm>
            <a:off x="0" y="0"/>
            <a:ext cx="9144000" cy="1066800"/>
          </a:xfrm>
          <a:prstGeom prst="rect">
            <a:avLst/>
          </a:prstGeom>
          <a:solidFill>
            <a:schemeClr val="tx2">
              <a:lumMod val="75000"/>
              <a:alpha val="74000"/>
            </a:schemeClr>
          </a:solidFill>
        </p:spPr>
        <p:txBody>
          <a:bodyPr/>
          <a:lstStyle/>
          <a:p>
            <a:pPr lvl="0">
              <a:spcBef>
                <a:spcPct val="0"/>
              </a:spcBef>
              <a:defRPr/>
            </a:pPr>
            <a:r>
              <a:rPr lang="sv-SE" sz="5400" b="1" i="1" dirty="0" smtClean="0">
                <a:solidFill>
                  <a:schemeClr val="bg1"/>
                </a:solidFill>
              </a:rPr>
              <a:t>Gen </a:t>
            </a:r>
            <a:r>
              <a:rPr lang="sv-SE" sz="5400" b="1" i="1" dirty="0">
                <a:solidFill>
                  <a:schemeClr val="bg1"/>
                </a:solidFill>
              </a:rPr>
              <a:t>1:1</a:t>
            </a:r>
            <a:endParaRPr lang="en-US" sz="5400" b="1" i="1" dirty="0">
              <a:solidFill>
                <a:schemeClr val="bg1"/>
              </a:solidFill>
            </a:endParaRPr>
          </a:p>
        </p:txBody>
      </p:sp>
    </p:spTree>
    <p:extLst>
      <p:ext uri="{BB962C8B-B14F-4D97-AF65-F5344CB8AC3E}">
        <p14:creationId xmlns:p14="http://schemas.microsoft.com/office/powerpoint/2010/main" val="860618443"/>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Nature-Seasons-146x5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727200" cy="6858000"/>
          </a:xfrm>
          <a:prstGeom prst="rect">
            <a:avLst/>
          </a:prstGeom>
        </p:spPr>
      </p:pic>
      <p:sp>
        <p:nvSpPr>
          <p:cNvPr id="12" name="TextBox 11"/>
          <p:cNvSpPr txBox="1"/>
          <p:nvPr/>
        </p:nvSpPr>
        <p:spPr>
          <a:xfrm>
            <a:off x="1600200" y="919752"/>
            <a:ext cx="7543799" cy="5938247"/>
          </a:xfrm>
          <a:prstGeom prst="rect">
            <a:avLst/>
          </a:prstGeom>
          <a:solidFill>
            <a:schemeClr val="accent1">
              <a:lumMod val="75000"/>
              <a:alpha val="86000"/>
            </a:schemeClr>
          </a:solidFill>
        </p:spPr>
        <p:txBody>
          <a:bodyPr wrap="square" lIns="182880" tIns="137160" rIns="91440" bIns="137160" rtlCol="0">
            <a:noAutofit/>
          </a:bodyPr>
          <a:lstStyle/>
          <a:p>
            <a:endParaRPr lang="en-US" sz="3200" baseline="30000" dirty="0" smtClean="0">
              <a:solidFill>
                <a:schemeClr val="bg1">
                  <a:lumMod val="85000"/>
                </a:schemeClr>
              </a:solidFill>
              <a:latin typeface="Arial"/>
              <a:cs typeface="Arial"/>
            </a:endParaRPr>
          </a:p>
          <a:p>
            <a:r>
              <a:rPr lang="en-US" sz="3200" baseline="30000" dirty="0" smtClean="0">
                <a:solidFill>
                  <a:schemeClr val="bg1">
                    <a:lumMod val="85000"/>
                  </a:schemeClr>
                </a:solidFill>
                <a:latin typeface="Arial"/>
                <a:cs typeface="Arial"/>
              </a:rPr>
              <a:t>3 </a:t>
            </a:r>
            <a:r>
              <a:rPr lang="en-US" sz="3200" dirty="0">
                <a:solidFill>
                  <a:schemeClr val="bg1"/>
                </a:solidFill>
                <a:latin typeface="Arial Black"/>
                <a:cs typeface="Arial Black"/>
              </a:rPr>
              <a:t>Through him all things were made; without him nothing was made that has been made</a:t>
            </a:r>
            <a:r>
              <a:rPr lang="en-US" sz="3200" dirty="0" smtClean="0">
                <a:solidFill>
                  <a:schemeClr val="bg1"/>
                </a:solidFill>
                <a:latin typeface="Arial Black"/>
                <a:cs typeface="Arial Black"/>
              </a:rPr>
              <a:t>.</a:t>
            </a:r>
          </a:p>
        </p:txBody>
      </p:sp>
      <p:sp>
        <p:nvSpPr>
          <p:cNvPr id="5" name="Title 1"/>
          <p:cNvSpPr txBox="1">
            <a:spLocks/>
          </p:cNvSpPr>
          <p:nvPr/>
        </p:nvSpPr>
        <p:spPr>
          <a:xfrm>
            <a:off x="0" y="0"/>
            <a:ext cx="9144000" cy="1066800"/>
          </a:xfrm>
          <a:prstGeom prst="rect">
            <a:avLst/>
          </a:prstGeom>
          <a:solidFill>
            <a:schemeClr val="tx2">
              <a:lumMod val="75000"/>
              <a:alpha val="74000"/>
            </a:schemeClr>
          </a:solidFill>
        </p:spPr>
        <p:txBody>
          <a:bodyPr/>
          <a:lstStyle/>
          <a:p>
            <a:pPr lvl="0">
              <a:spcBef>
                <a:spcPct val="0"/>
              </a:spcBef>
              <a:defRPr/>
            </a:pPr>
            <a:r>
              <a:rPr lang="sv-SE" sz="5400" b="1" i="1" dirty="0" smtClean="0">
                <a:solidFill>
                  <a:schemeClr val="bg1"/>
                </a:solidFill>
              </a:rPr>
              <a:t>John </a:t>
            </a:r>
            <a:r>
              <a:rPr lang="sv-SE" sz="5400" b="1" i="1" dirty="0">
                <a:solidFill>
                  <a:schemeClr val="bg1"/>
                </a:solidFill>
              </a:rPr>
              <a:t>1:3</a:t>
            </a:r>
            <a:endParaRPr lang="en-US" sz="5400" b="1" i="1" dirty="0">
              <a:solidFill>
                <a:schemeClr val="bg1"/>
              </a:solidFill>
            </a:endParaRPr>
          </a:p>
        </p:txBody>
      </p:sp>
      <p:sp>
        <p:nvSpPr>
          <p:cNvPr id="6" name="TextBox 5"/>
          <p:cNvSpPr txBox="1"/>
          <p:nvPr/>
        </p:nvSpPr>
        <p:spPr>
          <a:xfrm>
            <a:off x="1627810" y="3488157"/>
            <a:ext cx="7543799" cy="2213612"/>
          </a:xfrm>
          <a:prstGeom prst="rect">
            <a:avLst/>
          </a:prstGeom>
          <a:noFill/>
        </p:spPr>
        <p:txBody>
          <a:bodyPr wrap="square" lIns="182880" tIns="137160" rIns="91440" bIns="137160" rtlCol="0">
            <a:noAutofit/>
          </a:bodyPr>
          <a:lstStyle/>
          <a:p>
            <a:r>
              <a:rPr lang="en-US" sz="4000" dirty="0" smtClean="0">
                <a:solidFill>
                  <a:schemeClr val="bg1">
                    <a:lumMod val="85000"/>
                  </a:schemeClr>
                </a:solidFill>
                <a:latin typeface="Arial Black"/>
                <a:cs typeface="Arial Black"/>
              </a:rPr>
              <a:t>Conclusion:</a:t>
            </a:r>
          </a:p>
          <a:p>
            <a:r>
              <a:rPr lang="en-US" sz="3200" dirty="0" smtClean="0">
                <a:solidFill>
                  <a:schemeClr val="bg1"/>
                </a:solidFill>
                <a:latin typeface="Arial Black"/>
                <a:cs typeface="Arial Black"/>
              </a:rPr>
              <a:t>The </a:t>
            </a:r>
            <a:r>
              <a:rPr lang="en-US" sz="3200" dirty="0">
                <a:solidFill>
                  <a:schemeClr val="bg1"/>
                </a:solidFill>
                <a:latin typeface="Arial Black"/>
                <a:cs typeface="Arial Black"/>
              </a:rPr>
              <a:t>Word is also God </a:t>
            </a:r>
            <a:r>
              <a:rPr lang="en-US" sz="3200" dirty="0" smtClean="0">
                <a:solidFill>
                  <a:schemeClr val="bg1"/>
                </a:solidFill>
                <a:latin typeface="Arial Black"/>
                <a:cs typeface="Arial Black"/>
              </a:rPr>
              <a:t>the Creator</a:t>
            </a:r>
          </a:p>
        </p:txBody>
      </p:sp>
    </p:spTree>
    <p:extLst>
      <p:ext uri="{BB962C8B-B14F-4D97-AF65-F5344CB8AC3E}">
        <p14:creationId xmlns:p14="http://schemas.microsoft.com/office/powerpoint/2010/main" val="1602850358"/>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Nature-Seasons-146x5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727200" cy="6858000"/>
          </a:xfrm>
          <a:prstGeom prst="rect">
            <a:avLst/>
          </a:prstGeom>
        </p:spPr>
      </p:pic>
      <p:sp>
        <p:nvSpPr>
          <p:cNvPr id="12" name="TextBox 11"/>
          <p:cNvSpPr txBox="1"/>
          <p:nvPr/>
        </p:nvSpPr>
        <p:spPr>
          <a:xfrm>
            <a:off x="1600200" y="919752"/>
            <a:ext cx="7543799" cy="5938247"/>
          </a:xfrm>
          <a:prstGeom prst="rect">
            <a:avLst/>
          </a:prstGeom>
          <a:solidFill>
            <a:schemeClr val="accent1">
              <a:lumMod val="75000"/>
              <a:alpha val="86000"/>
            </a:schemeClr>
          </a:solidFill>
        </p:spPr>
        <p:txBody>
          <a:bodyPr wrap="square" lIns="182880" tIns="137160" rIns="91440" bIns="137160" rtlCol="0">
            <a:noAutofit/>
          </a:bodyPr>
          <a:lstStyle/>
          <a:p>
            <a:endParaRPr lang="en-US" sz="3200" baseline="30000" dirty="0" smtClean="0">
              <a:solidFill>
                <a:schemeClr val="bg1">
                  <a:lumMod val="85000"/>
                </a:schemeClr>
              </a:solidFill>
              <a:latin typeface="Arial"/>
              <a:cs typeface="Arial"/>
            </a:endParaRPr>
          </a:p>
          <a:p>
            <a:r>
              <a:rPr lang="en-US" sz="3200" baseline="30000" dirty="0" smtClean="0">
                <a:solidFill>
                  <a:schemeClr val="bg1">
                    <a:lumMod val="85000"/>
                  </a:schemeClr>
                </a:solidFill>
                <a:latin typeface="Arial"/>
                <a:cs typeface="Arial"/>
              </a:rPr>
              <a:t>14 </a:t>
            </a:r>
            <a:r>
              <a:rPr lang="en-US" sz="3200" dirty="0">
                <a:solidFill>
                  <a:schemeClr val="bg1"/>
                </a:solidFill>
                <a:latin typeface="Arial Black"/>
                <a:cs typeface="Arial Black"/>
              </a:rPr>
              <a:t>The Word became flesh and made his dwelling among us. We have seen his glory, the glory of the One and Only, who came from the Father, full of grace and truth.</a:t>
            </a:r>
            <a:endParaRPr lang="en-US" sz="3200" dirty="0" smtClean="0">
              <a:solidFill>
                <a:schemeClr val="bg1"/>
              </a:solidFill>
              <a:latin typeface="Arial Black"/>
              <a:cs typeface="Arial Black"/>
            </a:endParaRPr>
          </a:p>
        </p:txBody>
      </p:sp>
      <p:sp>
        <p:nvSpPr>
          <p:cNvPr id="5" name="Title 1"/>
          <p:cNvSpPr txBox="1">
            <a:spLocks/>
          </p:cNvSpPr>
          <p:nvPr/>
        </p:nvSpPr>
        <p:spPr>
          <a:xfrm>
            <a:off x="0" y="0"/>
            <a:ext cx="9144000" cy="1066800"/>
          </a:xfrm>
          <a:prstGeom prst="rect">
            <a:avLst/>
          </a:prstGeom>
          <a:solidFill>
            <a:schemeClr val="tx2">
              <a:lumMod val="75000"/>
              <a:alpha val="74000"/>
            </a:schemeClr>
          </a:solidFill>
        </p:spPr>
        <p:txBody>
          <a:bodyPr/>
          <a:lstStyle/>
          <a:p>
            <a:pPr lvl="0">
              <a:spcBef>
                <a:spcPct val="0"/>
              </a:spcBef>
              <a:defRPr/>
            </a:pPr>
            <a:r>
              <a:rPr lang="sv-SE" sz="5400" b="1" i="1" dirty="0" smtClean="0">
                <a:solidFill>
                  <a:schemeClr val="bg1"/>
                </a:solidFill>
              </a:rPr>
              <a:t>John </a:t>
            </a:r>
            <a:r>
              <a:rPr lang="sv-SE" sz="5400" b="1" i="1" dirty="0">
                <a:solidFill>
                  <a:schemeClr val="bg1"/>
                </a:solidFill>
              </a:rPr>
              <a:t>1</a:t>
            </a:r>
            <a:r>
              <a:rPr lang="sv-SE" sz="5400" b="1" i="1" dirty="0" smtClean="0">
                <a:solidFill>
                  <a:schemeClr val="bg1"/>
                </a:solidFill>
              </a:rPr>
              <a:t>:14</a:t>
            </a:r>
            <a:endParaRPr lang="en-US" sz="5400" b="1" i="1" dirty="0">
              <a:solidFill>
                <a:schemeClr val="bg1"/>
              </a:solidFill>
            </a:endParaRPr>
          </a:p>
        </p:txBody>
      </p:sp>
    </p:spTree>
    <p:extLst>
      <p:ext uri="{BB962C8B-B14F-4D97-AF65-F5344CB8AC3E}">
        <p14:creationId xmlns:p14="http://schemas.microsoft.com/office/powerpoint/2010/main" val="23104670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Nature-Seasons-720x54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2" name="TextBox 11"/>
          <p:cNvSpPr txBox="1"/>
          <p:nvPr/>
        </p:nvSpPr>
        <p:spPr>
          <a:xfrm>
            <a:off x="106952" y="121193"/>
            <a:ext cx="8930104" cy="1273188"/>
          </a:xfrm>
          <a:prstGeom prst="rect">
            <a:avLst/>
          </a:prstGeom>
          <a:solidFill>
            <a:schemeClr val="accent1">
              <a:lumMod val="75000"/>
              <a:alpha val="90000"/>
            </a:schemeClr>
          </a:solidFill>
        </p:spPr>
        <p:txBody>
          <a:bodyPr wrap="square" lIns="182880" tIns="45720" rIns="91440" bIns="45720" rtlCol="0">
            <a:noAutofit/>
          </a:bodyPr>
          <a:lstStyle/>
          <a:p>
            <a:pPr lvl="0"/>
            <a:r>
              <a:rPr lang="sv-SE" sz="2400" b="1" i="1" dirty="0" smtClean="0">
                <a:solidFill>
                  <a:srgbClr val="D9D9D9"/>
                </a:solidFill>
              </a:rPr>
              <a:t>Rom </a:t>
            </a:r>
            <a:r>
              <a:rPr lang="sv-SE" sz="2400" b="1" i="1" dirty="0">
                <a:solidFill>
                  <a:srgbClr val="D9D9D9"/>
                </a:solidFill>
              </a:rPr>
              <a:t>9:</a:t>
            </a:r>
            <a:r>
              <a:rPr lang="sv-SE" sz="2400" b="1" i="1" dirty="0" smtClean="0">
                <a:solidFill>
                  <a:srgbClr val="D9D9D9"/>
                </a:solidFill>
              </a:rPr>
              <a:t>5</a:t>
            </a:r>
            <a:endParaRPr lang="en-US" sz="2400" b="1" i="1" dirty="0">
              <a:solidFill>
                <a:srgbClr val="D9D9D9"/>
              </a:solidFill>
            </a:endParaRPr>
          </a:p>
          <a:p>
            <a:r>
              <a:rPr lang="en-US" sz="2400" baseline="30000" dirty="0" smtClean="0">
                <a:solidFill>
                  <a:schemeClr val="bg1">
                    <a:lumMod val="85000"/>
                  </a:schemeClr>
                </a:solidFill>
                <a:latin typeface="Arial"/>
                <a:cs typeface="Arial"/>
              </a:rPr>
              <a:t>5 </a:t>
            </a:r>
            <a:r>
              <a:rPr lang="en-US" sz="2300" b="1" dirty="0">
                <a:solidFill>
                  <a:schemeClr val="bg1"/>
                </a:solidFill>
                <a:latin typeface="Arial"/>
                <a:cs typeface="Arial"/>
              </a:rPr>
              <a:t>Theirs are the patriarchs, and from them is traced the human ancestry of Christ, who is God over all, forever praised! Amen.</a:t>
            </a:r>
            <a:endParaRPr lang="en-US" sz="2300" b="1" dirty="0" smtClean="0">
              <a:solidFill>
                <a:schemeClr val="bg1"/>
              </a:solidFill>
              <a:latin typeface="Arial"/>
              <a:cs typeface="Arial"/>
            </a:endParaRPr>
          </a:p>
        </p:txBody>
      </p:sp>
      <p:sp>
        <p:nvSpPr>
          <p:cNvPr id="7" name="TextBox 6"/>
          <p:cNvSpPr txBox="1"/>
          <p:nvPr/>
        </p:nvSpPr>
        <p:spPr>
          <a:xfrm>
            <a:off x="109728" y="1488503"/>
            <a:ext cx="8930104" cy="2197629"/>
          </a:xfrm>
          <a:prstGeom prst="rect">
            <a:avLst/>
          </a:prstGeom>
          <a:solidFill>
            <a:schemeClr val="accent1">
              <a:lumMod val="75000"/>
              <a:alpha val="90000"/>
            </a:schemeClr>
          </a:solidFill>
        </p:spPr>
        <p:txBody>
          <a:bodyPr wrap="square" lIns="182880" tIns="45720" rIns="91440" bIns="45720" rtlCol="0">
            <a:noAutofit/>
          </a:bodyPr>
          <a:lstStyle/>
          <a:p>
            <a:pPr lvl="0"/>
            <a:r>
              <a:rPr lang="sv-SE" sz="2400" b="1" i="1" dirty="0" err="1">
                <a:solidFill>
                  <a:srgbClr val="D9D9D9"/>
                </a:solidFill>
              </a:rPr>
              <a:t>Philippians</a:t>
            </a:r>
            <a:r>
              <a:rPr lang="sv-SE" sz="2400" b="1" i="1" dirty="0">
                <a:solidFill>
                  <a:srgbClr val="D9D9D9"/>
                </a:solidFill>
              </a:rPr>
              <a:t> 2:5-7</a:t>
            </a:r>
          </a:p>
          <a:p>
            <a:r>
              <a:rPr lang="en-US" sz="2400" baseline="30000" dirty="0" smtClean="0">
                <a:solidFill>
                  <a:schemeClr val="bg1">
                    <a:lumMod val="85000"/>
                  </a:schemeClr>
                </a:solidFill>
                <a:latin typeface="Arial"/>
                <a:cs typeface="Arial"/>
              </a:rPr>
              <a:t>5 </a:t>
            </a:r>
            <a:r>
              <a:rPr lang="en-US" sz="2300" b="1" dirty="0" smtClean="0">
                <a:solidFill>
                  <a:schemeClr val="bg1"/>
                </a:solidFill>
                <a:latin typeface="Arial"/>
                <a:cs typeface="Arial"/>
              </a:rPr>
              <a:t>Your </a:t>
            </a:r>
            <a:r>
              <a:rPr lang="en-US" sz="2300" b="1" dirty="0">
                <a:solidFill>
                  <a:schemeClr val="bg1"/>
                </a:solidFill>
                <a:latin typeface="Arial"/>
                <a:cs typeface="Arial"/>
              </a:rPr>
              <a:t>attitude should be the same as that of Christ Jesus</a:t>
            </a:r>
            <a:r>
              <a:rPr lang="en-US" sz="2300" b="1" dirty="0" smtClean="0">
                <a:solidFill>
                  <a:schemeClr val="bg1"/>
                </a:solidFill>
                <a:latin typeface="Arial"/>
                <a:cs typeface="Arial"/>
              </a:rPr>
              <a:t>:</a:t>
            </a:r>
          </a:p>
          <a:p>
            <a:r>
              <a:rPr lang="en-US" sz="2400" baseline="30000" dirty="0" smtClean="0">
                <a:solidFill>
                  <a:schemeClr val="bg1">
                    <a:lumMod val="85000"/>
                  </a:schemeClr>
                </a:solidFill>
                <a:latin typeface="Arial"/>
                <a:cs typeface="Arial"/>
              </a:rPr>
              <a:t>6</a:t>
            </a:r>
            <a:r>
              <a:rPr lang="en-US" sz="2300" b="1" baseline="30000" dirty="0" smtClean="0">
                <a:solidFill>
                  <a:schemeClr val="bg1">
                    <a:lumMod val="85000"/>
                  </a:schemeClr>
                </a:solidFill>
                <a:latin typeface="Arial"/>
                <a:cs typeface="Arial"/>
              </a:rPr>
              <a:t> </a:t>
            </a:r>
            <a:r>
              <a:rPr lang="en-US" sz="2300" b="1" dirty="0" smtClean="0">
                <a:solidFill>
                  <a:schemeClr val="bg1"/>
                </a:solidFill>
                <a:latin typeface="Arial"/>
                <a:cs typeface="Arial"/>
              </a:rPr>
              <a:t>Who</a:t>
            </a:r>
            <a:r>
              <a:rPr lang="en-US" sz="2300" b="1" dirty="0">
                <a:solidFill>
                  <a:schemeClr val="bg1"/>
                </a:solidFill>
                <a:latin typeface="Arial"/>
                <a:cs typeface="Arial"/>
              </a:rPr>
              <a:t>, being in very nature God, did not consider equality with God something to be grasped</a:t>
            </a:r>
            <a:r>
              <a:rPr lang="en-US" sz="2300" b="1" dirty="0" smtClean="0">
                <a:solidFill>
                  <a:schemeClr val="bg1"/>
                </a:solidFill>
                <a:latin typeface="Arial"/>
                <a:cs typeface="Arial"/>
              </a:rPr>
              <a:t>, </a:t>
            </a:r>
            <a:r>
              <a:rPr lang="en-US" sz="2400" baseline="30000" dirty="0" smtClean="0">
                <a:solidFill>
                  <a:schemeClr val="bg1">
                    <a:lumMod val="85000"/>
                  </a:schemeClr>
                </a:solidFill>
                <a:latin typeface="Arial"/>
                <a:cs typeface="Arial"/>
              </a:rPr>
              <a:t>7</a:t>
            </a:r>
            <a:r>
              <a:rPr lang="en-US" sz="2300" b="1" baseline="30000" dirty="0" smtClean="0">
                <a:solidFill>
                  <a:schemeClr val="bg1">
                    <a:lumMod val="85000"/>
                  </a:schemeClr>
                </a:solidFill>
                <a:latin typeface="Arial"/>
                <a:cs typeface="Arial"/>
              </a:rPr>
              <a:t> </a:t>
            </a:r>
            <a:r>
              <a:rPr lang="en-US" sz="2300" b="1" dirty="0" smtClean="0">
                <a:solidFill>
                  <a:schemeClr val="bg1"/>
                </a:solidFill>
                <a:latin typeface="Arial"/>
                <a:cs typeface="Arial"/>
              </a:rPr>
              <a:t>but </a:t>
            </a:r>
            <a:r>
              <a:rPr lang="en-US" sz="2300" b="1" dirty="0">
                <a:solidFill>
                  <a:schemeClr val="bg1"/>
                </a:solidFill>
                <a:latin typeface="Arial"/>
                <a:cs typeface="Arial"/>
              </a:rPr>
              <a:t>made himself nothing, taking the very nature of a servant, being made in human likeness.</a:t>
            </a:r>
          </a:p>
        </p:txBody>
      </p:sp>
      <p:sp>
        <p:nvSpPr>
          <p:cNvPr id="8" name="TextBox 7"/>
          <p:cNvSpPr txBox="1"/>
          <p:nvPr/>
        </p:nvSpPr>
        <p:spPr>
          <a:xfrm>
            <a:off x="106952" y="3781327"/>
            <a:ext cx="8930104" cy="1561491"/>
          </a:xfrm>
          <a:prstGeom prst="rect">
            <a:avLst/>
          </a:prstGeom>
          <a:solidFill>
            <a:schemeClr val="accent1">
              <a:lumMod val="75000"/>
              <a:alpha val="90000"/>
            </a:schemeClr>
          </a:solidFill>
        </p:spPr>
        <p:txBody>
          <a:bodyPr wrap="square" lIns="182880" tIns="45720" rIns="91440" bIns="45720" rtlCol="0">
            <a:noAutofit/>
          </a:bodyPr>
          <a:lstStyle/>
          <a:p>
            <a:pPr lvl="0"/>
            <a:r>
              <a:rPr lang="sv-SE" sz="2400" b="1" i="1" dirty="0" err="1">
                <a:solidFill>
                  <a:srgbClr val="D9D9D9"/>
                </a:solidFill>
              </a:rPr>
              <a:t>Philippians</a:t>
            </a:r>
            <a:r>
              <a:rPr lang="sv-SE" sz="2400" b="1" i="1" dirty="0">
                <a:solidFill>
                  <a:srgbClr val="D9D9D9"/>
                </a:solidFill>
              </a:rPr>
              <a:t> 2</a:t>
            </a:r>
            <a:r>
              <a:rPr lang="sv-SE" sz="2400" b="1" i="1" dirty="0" smtClean="0">
                <a:solidFill>
                  <a:srgbClr val="D9D9D9"/>
                </a:solidFill>
              </a:rPr>
              <a:t>:10-11</a:t>
            </a:r>
            <a:endParaRPr lang="sv-SE" sz="2400" b="1" i="1" dirty="0">
              <a:solidFill>
                <a:srgbClr val="D9D9D9"/>
              </a:solidFill>
            </a:endParaRPr>
          </a:p>
          <a:p>
            <a:r>
              <a:rPr lang="en-US" sz="2400" baseline="30000" dirty="0" smtClean="0">
                <a:solidFill>
                  <a:schemeClr val="bg1">
                    <a:lumMod val="85000"/>
                  </a:schemeClr>
                </a:solidFill>
                <a:latin typeface="Arial"/>
                <a:cs typeface="Arial"/>
              </a:rPr>
              <a:t>10 </a:t>
            </a:r>
            <a:r>
              <a:rPr lang="en-US" sz="2300" b="1" dirty="0">
                <a:solidFill>
                  <a:schemeClr val="bg1"/>
                </a:solidFill>
                <a:latin typeface="Arial"/>
                <a:cs typeface="Arial"/>
              </a:rPr>
              <a:t>that at the name of Jesus every knee should bow, in heaven and on earth and under the earth</a:t>
            </a:r>
            <a:r>
              <a:rPr lang="en-US" sz="2300" b="1" dirty="0" smtClean="0">
                <a:solidFill>
                  <a:schemeClr val="bg1"/>
                </a:solidFill>
                <a:latin typeface="Arial"/>
                <a:cs typeface="Arial"/>
              </a:rPr>
              <a:t>,</a:t>
            </a:r>
            <a:r>
              <a:rPr lang="en-US" sz="2400" baseline="30000" dirty="0" smtClean="0">
                <a:solidFill>
                  <a:schemeClr val="bg1">
                    <a:lumMod val="85000"/>
                  </a:schemeClr>
                </a:solidFill>
                <a:latin typeface="Arial"/>
                <a:cs typeface="Arial"/>
              </a:rPr>
              <a:t>11</a:t>
            </a:r>
            <a:r>
              <a:rPr lang="en-US" sz="2300" b="1" dirty="0" smtClean="0">
                <a:solidFill>
                  <a:schemeClr val="bg1"/>
                </a:solidFill>
                <a:latin typeface="Arial"/>
                <a:cs typeface="Arial"/>
              </a:rPr>
              <a:t> </a:t>
            </a:r>
            <a:r>
              <a:rPr lang="en-US" sz="2300" b="1" dirty="0">
                <a:solidFill>
                  <a:schemeClr val="bg1"/>
                </a:solidFill>
                <a:latin typeface="Arial"/>
                <a:cs typeface="Arial"/>
              </a:rPr>
              <a:t>and every tongue confess that Jesus Christ is Lord, to the glory of God the Father.</a:t>
            </a:r>
          </a:p>
        </p:txBody>
      </p:sp>
      <p:sp>
        <p:nvSpPr>
          <p:cNvPr id="9" name="TextBox 8"/>
          <p:cNvSpPr txBox="1"/>
          <p:nvPr/>
        </p:nvSpPr>
        <p:spPr>
          <a:xfrm>
            <a:off x="109728" y="5453267"/>
            <a:ext cx="8930104" cy="1270128"/>
          </a:xfrm>
          <a:prstGeom prst="rect">
            <a:avLst/>
          </a:prstGeom>
          <a:solidFill>
            <a:schemeClr val="accent1">
              <a:lumMod val="75000"/>
              <a:alpha val="90000"/>
            </a:schemeClr>
          </a:solidFill>
        </p:spPr>
        <p:txBody>
          <a:bodyPr wrap="square" lIns="182880" tIns="45720" rIns="91440" bIns="45720" rtlCol="0">
            <a:noAutofit/>
          </a:bodyPr>
          <a:lstStyle/>
          <a:p>
            <a:pPr lvl="0"/>
            <a:r>
              <a:rPr lang="sv-SE" sz="2400" b="1" i="1" dirty="0" smtClean="0">
                <a:solidFill>
                  <a:srgbClr val="D9D9D9"/>
                </a:solidFill>
              </a:rPr>
              <a:t>Titus 2:13</a:t>
            </a:r>
            <a:endParaRPr lang="sv-SE" sz="2400" b="1" i="1" dirty="0">
              <a:solidFill>
                <a:srgbClr val="D9D9D9"/>
              </a:solidFill>
            </a:endParaRPr>
          </a:p>
          <a:p>
            <a:r>
              <a:rPr lang="en-US" sz="2400" baseline="30000" dirty="0" smtClean="0">
                <a:solidFill>
                  <a:schemeClr val="bg1">
                    <a:lumMod val="85000"/>
                  </a:schemeClr>
                </a:solidFill>
                <a:latin typeface="Arial"/>
                <a:cs typeface="Arial"/>
              </a:rPr>
              <a:t>13</a:t>
            </a:r>
            <a:r>
              <a:rPr lang="en-US" sz="2400" dirty="0" smtClean="0">
                <a:solidFill>
                  <a:schemeClr val="bg1">
                    <a:lumMod val="85000"/>
                  </a:schemeClr>
                </a:solidFill>
                <a:latin typeface="Arial"/>
                <a:cs typeface="Arial"/>
              </a:rPr>
              <a:t> </a:t>
            </a:r>
            <a:r>
              <a:rPr lang="en-US" sz="2300" b="1" dirty="0" smtClean="0">
                <a:solidFill>
                  <a:schemeClr val="bg1"/>
                </a:solidFill>
                <a:latin typeface="Arial"/>
                <a:cs typeface="Arial"/>
              </a:rPr>
              <a:t>while </a:t>
            </a:r>
            <a:r>
              <a:rPr lang="en-US" sz="2300" b="1" dirty="0">
                <a:solidFill>
                  <a:schemeClr val="bg1"/>
                </a:solidFill>
                <a:latin typeface="Arial"/>
                <a:cs typeface="Arial"/>
              </a:rPr>
              <a:t>we wait for the blessed hope-- the glorious appearing of our great God and Savior, Jesus Christ,</a:t>
            </a:r>
          </a:p>
        </p:txBody>
      </p:sp>
    </p:spTree>
    <p:extLst>
      <p:ext uri="{BB962C8B-B14F-4D97-AF65-F5344CB8AC3E}">
        <p14:creationId xmlns:p14="http://schemas.microsoft.com/office/powerpoint/2010/main" val="83505785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up)">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up)">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Nature-Seasons-720x54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2" name="TextBox 11"/>
          <p:cNvSpPr txBox="1"/>
          <p:nvPr/>
        </p:nvSpPr>
        <p:spPr>
          <a:xfrm>
            <a:off x="106952" y="424920"/>
            <a:ext cx="8930104" cy="1590718"/>
          </a:xfrm>
          <a:prstGeom prst="rect">
            <a:avLst/>
          </a:prstGeom>
          <a:solidFill>
            <a:schemeClr val="accent1">
              <a:lumMod val="75000"/>
              <a:alpha val="90000"/>
            </a:schemeClr>
          </a:solidFill>
        </p:spPr>
        <p:txBody>
          <a:bodyPr wrap="square" lIns="182880" tIns="45720" rIns="91440" bIns="45720" rtlCol="0">
            <a:noAutofit/>
          </a:bodyPr>
          <a:lstStyle/>
          <a:p>
            <a:pPr lvl="0"/>
            <a:r>
              <a:rPr lang="en-US" sz="3200" b="1" i="1" dirty="0" smtClean="0">
                <a:solidFill>
                  <a:srgbClr val="D9D9D9"/>
                </a:solidFill>
              </a:rPr>
              <a:t>John 8:58</a:t>
            </a:r>
            <a:endParaRPr lang="en-US" sz="3200" b="1" i="1" dirty="0">
              <a:solidFill>
                <a:srgbClr val="D9D9D9"/>
              </a:solidFill>
            </a:endParaRPr>
          </a:p>
          <a:p>
            <a:r>
              <a:rPr lang="en-US" sz="3200" baseline="30000" dirty="0" smtClean="0">
                <a:solidFill>
                  <a:schemeClr val="bg1">
                    <a:lumMod val="85000"/>
                  </a:schemeClr>
                </a:solidFill>
                <a:latin typeface="Arial"/>
                <a:cs typeface="Arial"/>
              </a:rPr>
              <a:t>58 </a:t>
            </a:r>
            <a:r>
              <a:rPr lang="en-US" sz="3200" b="1" dirty="0">
                <a:solidFill>
                  <a:schemeClr val="bg1"/>
                </a:solidFill>
                <a:latin typeface="Arial"/>
                <a:cs typeface="Arial"/>
              </a:rPr>
              <a:t>"Very truly I tell you," Jesus answered, "before Abraham was born, I am!"</a:t>
            </a:r>
            <a:endParaRPr lang="en-US" sz="3200" b="1" dirty="0" smtClean="0">
              <a:solidFill>
                <a:schemeClr val="bg1"/>
              </a:solidFill>
              <a:latin typeface="Arial"/>
              <a:cs typeface="Arial"/>
            </a:endParaRPr>
          </a:p>
        </p:txBody>
      </p:sp>
      <p:sp>
        <p:nvSpPr>
          <p:cNvPr id="7" name="TextBox 6"/>
          <p:cNvSpPr txBox="1"/>
          <p:nvPr/>
        </p:nvSpPr>
        <p:spPr>
          <a:xfrm>
            <a:off x="106952" y="2250336"/>
            <a:ext cx="8930104" cy="2197629"/>
          </a:xfrm>
          <a:prstGeom prst="rect">
            <a:avLst/>
          </a:prstGeom>
          <a:solidFill>
            <a:schemeClr val="accent1">
              <a:lumMod val="75000"/>
              <a:alpha val="90000"/>
            </a:schemeClr>
          </a:solidFill>
        </p:spPr>
        <p:txBody>
          <a:bodyPr wrap="square" lIns="182880" tIns="45720" rIns="91440" bIns="45720" rtlCol="0">
            <a:noAutofit/>
          </a:bodyPr>
          <a:lstStyle/>
          <a:p>
            <a:pPr lvl="0"/>
            <a:r>
              <a:rPr lang="sv-SE" sz="3200" b="1" i="1" dirty="0">
                <a:solidFill>
                  <a:srgbClr val="D9D9D9"/>
                </a:solidFill>
              </a:rPr>
              <a:t>Exodus 3:</a:t>
            </a:r>
            <a:r>
              <a:rPr lang="sv-SE" sz="3200" b="1" i="1" dirty="0" smtClean="0">
                <a:solidFill>
                  <a:srgbClr val="D9D9D9"/>
                </a:solidFill>
              </a:rPr>
              <a:t>14</a:t>
            </a:r>
          </a:p>
          <a:p>
            <a:pPr lvl="0"/>
            <a:r>
              <a:rPr lang="en-US" sz="3200" baseline="30000" dirty="0" smtClean="0">
                <a:solidFill>
                  <a:schemeClr val="bg1">
                    <a:lumMod val="85000"/>
                  </a:schemeClr>
                </a:solidFill>
                <a:latin typeface="Arial"/>
                <a:cs typeface="Arial"/>
              </a:rPr>
              <a:t>14 </a:t>
            </a:r>
            <a:r>
              <a:rPr lang="en-US" sz="3200" b="1" dirty="0">
                <a:solidFill>
                  <a:schemeClr val="bg1"/>
                </a:solidFill>
                <a:latin typeface="Arial"/>
                <a:cs typeface="Arial"/>
              </a:rPr>
              <a:t>God said to Moses, "I AM WHO I AM. This is what you are to say to the Israelites: 'I AM has sent me to you.'"</a:t>
            </a:r>
          </a:p>
        </p:txBody>
      </p:sp>
    </p:spTree>
    <p:extLst>
      <p:ext uri="{BB962C8B-B14F-4D97-AF65-F5344CB8AC3E}">
        <p14:creationId xmlns:p14="http://schemas.microsoft.com/office/powerpoint/2010/main" val="32041272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Nature-Seasons-146x5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727200" cy="6858000"/>
          </a:xfrm>
          <a:prstGeom prst="rect">
            <a:avLst/>
          </a:prstGeom>
        </p:spPr>
      </p:pic>
      <p:sp>
        <p:nvSpPr>
          <p:cNvPr id="12" name="TextBox 11"/>
          <p:cNvSpPr txBox="1"/>
          <p:nvPr/>
        </p:nvSpPr>
        <p:spPr>
          <a:xfrm>
            <a:off x="1600200" y="919752"/>
            <a:ext cx="7543799" cy="5938247"/>
          </a:xfrm>
          <a:prstGeom prst="rect">
            <a:avLst/>
          </a:prstGeom>
          <a:solidFill>
            <a:schemeClr val="accent1">
              <a:lumMod val="75000"/>
              <a:alpha val="86000"/>
            </a:schemeClr>
          </a:solidFill>
        </p:spPr>
        <p:txBody>
          <a:bodyPr wrap="square" lIns="182880" tIns="137160" rIns="91440" bIns="137160" rtlCol="0">
            <a:noAutofit/>
          </a:bodyPr>
          <a:lstStyle/>
          <a:p>
            <a:endParaRPr lang="en-US" sz="3200" baseline="30000" dirty="0" smtClean="0">
              <a:solidFill>
                <a:schemeClr val="bg1">
                  <a:lumMod val="85000"/>
                </a:schemeClr>
              </a:solidFill>
              <a:latin typeface="Arial"/>
              <a:cs typeface="Arial"/>
            </a:endParaRPr>
          </a:p>
          <a:p>
            <a:r>
              <a:rPr lang="en-US" sz="3200" baseline="30000" dirty="0" smtClean="0">
                <a:solidFill>
                  <a:schemeClr val="bg1">
                    <a:lumMod val="85000"/>
                  </a:schemeClr>
                </a:solidFill>
                <a:latin typeface="Arial"/>
                <a:cs typeface="Arial"/>
              </a:rPr>
              <a:t>30 </a:t>
            </a:r>
            <a:r>
              <a:rPr lang="en-US" sz="3200" dirty="0">
                <a:solidFill>
                  <a:schemeClr val="bg1"/>
                </a:solidFill>
                <a:latin typeface="Arial Black"/>
                <a:cs typeface="Arial Black"/>
              </a:rPr>
              <a:t>I and the Father are one</a:t>
            </a:r>
            <a:r>
              <a:rPr lang="en-US" sz="3200" dirty="0" smtClean="0">
                <a:solidFill>
                  <a:schemeClr val="bg1"/>
                </a:solidFill>
                <a:latin typeface="Arial Black"/>
                <a:cs typeface="Arial Black"/>
              </a:rPr>
              <a:t>.</a:t>
            </a:r>
          </a:p>
        </p:txBody>
      </p:sp>
      <p:sp>
        <p:nvSpPr>
          <p:cNvPr id="5" name="Title 1"/>
          <p:cNvSpPr txBox="1">
            <a:spLocks/>
          </p:cNvSpPr>
          <p:nvPr/>
        </p:nvSpPr>
        <p:spPr>
          <a:xfrm>
            <a:off x="0" y="0"/>
            <a:ext cx="9144000" cy="1066800"/>
          </a:xfrm>
          <a:prstGeom prst="rect">
            <a:avLst/>
          </a:prstGeom>
          <a:solidFill>
            <a:schemeClr val="tx2">
              <a:lumMod val="75000"/>
              <a:alpha val="74000"/>
            </a:schemeClr>
          </a:solidFill>
        </p:spPr>
        <p:txBody>
          <a:bodyPr/>
          <a:lstStyle/>
          <a:p>
            <a:pPr lvl="0">
              <a:spcBef>
                <a:spcPct val="0"/>
              </a:spcBef>
              <a:defRPr/>
            </a:pPr>
            <a:r>
              <a:rPr lang="fi-FI" sz="5400" b="1" i="1" dirty="0" smtClean="0">
                <a:solidFill>
                  <a:schemeClr val="bg1"/>
                </a:solidFill>
              </a:rPr>
              <a:t>John </a:t>
            </a:r>
            <a:r>
              <a:rPr lang="fi-FI" sz="5400" b="1" i="1" dirty="0">
                <a:solidFill>
                  <a:schemeClr val="bg1"/>
                </a:solidFill>
              </a:rPr>
              <a:t>10:30</a:t>
            </a:r>
            <a:endParaRPr lang="en-US" sz="5400" b="1" i="1" dirty="0">
              <a:solidFill>
                <a:schemeClr val="bg1"/>
              </a:solidFill>
            </a:endParaRPr>
          </a:p>
        </p:txBody>
      </p:sp>
    </p:spTree>
    <p:extLst>
      <p:ext uri="{BB962C8B-B14F-4D97-AF65-F5344CB8AC3E}">
        <p14:creationId xmlns:p14="http://schemas.microsoft.com/office/powerpoint/2010/main" val="4150500984"/>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Nature-Seasons-146x5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727200" cy="6858000"/>
          </a:xfrm>
          <a:prstGeom prst="rect">
            <a:avLst/>
          </a:prstGeom>
        </p:spPr>
      </p:pic>
      <p:sp>
        <p:nvSpPr>
          <p:cNvPr id="12" name="TextBox 11"/>
          <p:cNvSpPr txBox="1"/>
          <p:nvPr/>
        </p:nvSpPr>
        <p:spPr>
          <a:xfrm>
            <a:off x="1600200" y="919752"/>
            <a:ext cx="7543799" cy="5938247"/>
          </a:xfrm>
          <a:prstGeom prst="rect">
            <a:avLst/>
          </a:prstGeom>
          <a:solidFill>
            <a:schemeClr val="accent1">
              <a:lumMod val="75000"/>
              <a:alpha val="86000"/>
            </a:schemeClr>
          </a:solidFill>
        </p:spPr>
        <p:txBody>
          <a:bodyPr wrap="square" lIns="182880" tIns="137160" rIns="91440" bIns="137160" rtlCol="0">
            <a:noAutofit/>
          </a:bodyPr>
          <a:lstStyle/>
          <a:p>
            <a:r>
              <a:rPr lang="en-US" sz="2900" b="1" baseline="30000" dirty="0" smtClean="0">
                <a:solidFill>
                  <a:schemeClr val="bg1">
                    <a:lumMod val="85000"/>
                  </a:schemeClr>
                </a:solidFill>
                <a:latin typeface="Arial"/>
                <a:cs typeface="Arial"/>
              </a:rPr>
              <a:t>6 </a:t>
            </a:r>
            <a:r>
              <a:rPr lang="en-US" sz="2900" b="1" dirty="0">
                <a:solidFill>
                  <a:schemeClr val="bg1"/>
                </a:solidFill>
                <a:latin typeface="Arial"/>
                <a:cs typeface="Arial"/>
              </a:rPr>
              <a:t>Jesus said to him, “I am the way, and the truth, and the life; no one comes to the Father but through Me</a:t>
            </a:r>
            <a:r>
              <a:rPr lang="en-US" sz="2900" b="1" dirty="0" smtClean="0">
                <a:solidFill>
                  <a:schemeClr val="bg1"/>
                </a:solidFill>
                <a:latin typeface="Arial"/>
                <a:cs typeface="Arial"/>
              </a:rPr>
              <a:t>.</a:t>
            </a:r>
          </a:p>
          <a:p>
            <a:r>
              <a:rPr lang="en-US" sz="2900" b="1" baseline="30000" dirty="0" smtClean="0">
                <a:solidFill>
                  <a:schemeClr val="bg1">
                    <a:lumMod val="85000"/>
                  </a:schemeClr>
                </a:solidFill>
                <a:latin typeface="Arial"/>
                <a:cs typeface="Arial"/>
              </a:rPr>
              <a:t>9 </a:t>
            </a:r>
            <a:r>
              <a:rPr lang="en-US" sz="2900" b="1" dirty="0">
                <a:solidFill>
                  <a:schemeClr val="bg1"/>
                </a:solidFill>
                <a:latin typeface="Arial"/>
                <a:cs typeface="Arial"/>
              </a:rPr>
              <a:t>Jesus said to him, “Have I been so long with you, and yet you have not come to know Me, Philip? He who has seen Me has seen the Father; how can you say, ‘Show us the Father’</a:t>
            </a:r>
            <a:r>
              <a:rPr lang="en-US" sz="2900" b="1" dirty="0" smtClean="0">
                <a:solidFill>
                  <a:schemeClr val="bg1"/>
                </a:solidFill>
                <a:latin typeface="Arial"/>
                <a:cs typeface="Arial"/>
              </a:rPr>
              <a:t>? </a:t>
            </a:r>
            <a:r>
              <a:rPr lang="en-US" sz="2900" b="1" baseline="30000" dirty="0" smtClean="0">
                <a:solidFill>
                  <a:schemeClr val="bg1">
                    <a:lumMod val="85000"/>
                  </a:schemeClr>
                </a:solidFill>
                <a:latin typeface="Arial"/>
                <a:cs typeface="Arial"/>
              </a:rPr>
              <a:t>10 </a:t>
            </a:r>
            <a:r>
              <a:rPr lang="en-US" sz="2900" b="1" dirty="0">
                <a:solidFill>
                  <a:schemeClr val="bg1"/>
                </a:solidFill>
                <a:latin typeface="Arial"/>
                <a:cs typeface="Arial"/>
              </a:rPr>
              <a:t>“Do you not believe that I am in the Father, and the Father is in Me? The words that I say to you I do not speak on My own initiative, but the Father abiding in Me does His works. </a:t>
            </a:r>
          </a:p>
          <a:p>
            <a:endParaRPr lang="en-US" sz="3200" dirty="0" smtClean="0">
              <a:solidFill>
                <a:schemeClr val="bg1"/>
              </a:solidFill>
              <a:latin typeface="Arial Black"/>
              <a:cs typeface="Arial Black"/>
            </a:endParaRPr>
          </a:p>
        </p:txBody>
      </p:sp>
      <p:sp>
        <p:nvSpPr>
          <p:cNvPr id="5" name="Title 1"/>
          <p:cNvSpPr txBox="1">
            <a:spLocks/>
          </p:cNvSpPr>
          <p:nvPr/>
        </p:nvSpPr>
        <p:spPr>
          <a:xfrm>
            <a:off x="0" y="0"/>
            <a:ext cx="9144000" cy="1066800"/>
          </a:xfrm>
          <a:prstGeom prst="rect">
            <a:avLst/>
          </a:prstGeom>
          <a:solidFill>
            <a:schemeClr val="tx2">
              <a:lumMod val="75000"/>
              <a:alpha val="74000"/>
            </a:schemeClr>
          </a:solidFill>
        </p:spPr>
        <p:txBody>
          <a:bodyPr/>
          <a:lstStyle/>
          <a:p>
            <a:pPr lvl="0">
              <a:spcBef>
                <a:spcPct val="0"/>
              </a:spcBef>
              <a:defRPr/>
            </a:pPr>
            <a:r>
              <a:rPr lang="en-US" sz="5400" b="1" i="1" dirty="0" smtClean="0">
                <a:solidFill>
                  <a:schemeClr val="bg1"/>
                </a:solidFill>
              </a:rPr>
              <a:t>John </a:t>
            </a:r>
            <a:r>
              <a:rPr lang="en-US" sz="5400" b="1" i="1" dirty="0">
                <a:solidFill>
                  <a:schemeClr val="bg1"/>
                </a:solidFill>
              </a:rPr>
              <a:t>14:6 and 14:9-10</a:t>
            </a:r>
          </a:p>
        </p:txBody>
      </p:sp>
    </p:spTree>
    <p:extLst>
      <p:ext uri="{BB962C8B-B14F-4D97-AF65-F5344CB8AC3E}">
        <p14:creationId xmlns:p14="http://schemas.microsoft.com/office/powerpoint/2010/main" val="112491356"/>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Nature-Seasons-146x5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727200" cy="6858000"/>
          </a:xfrm>
          <a:prstGeom prst="rect">
            <a:avLst/>
          </a:prstGeom>
        </p:spPr>
      </p:pic>
      <p:sp>
        <p:nvSpPr>
          <p:cNvPr id="12" name="TextBox 11"/>
          <p:cNvSpPr txBox="1"/>
          <p:nvPr/>
        </p:nvSpPr>
        <p:spPr>
          <a:xfrm>
            <a:off x="1600200" y="919752"/>
            <a:ext cx="7543799" cy="5938247"/>
          </a:xfrm>
          <a:prstGeom prst="rect">
            <a:avLst/>
          </a:prstGeom>
          <a:solidFill>
            <a:schemeClr val="accent1">
              <a:lumMod val="75000"/>
              <a:alpha val="86000"/>
            </a:schemeClr>
          </a:solidFill>
        </p:spPr>
        <p:txBody>
          <a:bodyPr wrap="square" lIns="182880" tIns="137160" rIns="91440" bIns="137160" rtlCol="0">
            <a:noAutofit/>
          </a:bodyPr>
          <a:lstStyle/>
          <a:p>
            <a:endParaRPr lang="en-US" sz="3200" baseline="30000" dirty="0" smtClean="0">
              <a:solidFill>
                <a:schemeClr val="bg1">
                  <a:lumMod val="85000"/>
                </a:schemeClr>
              </a:solidFill>
              <a:latin typeface="Arial"/>
              <a:cs typeface="Arial"/>
            </a:endParaRPr>
          </a:p>
          <a:p>
            <a:r>
              <a:rPr lang="en-US" sz="3200" baseline="30000" dirty="0" smtClean="0">
                <a:solidFill>
                  <a:schemeClr val="bg1">
                    <a:lumMod val="85000"/>
                  </a:schemeClr>
                </a:solidFill>
                <a:latin typeface="Arial"/>
                <a:cs typeface="Arial"/>
              </a:rPr>
              <a:t>16 </a:t>
            </a:r>
            <a:r>
              <a:rPr lang="en-US" sz="3200" dirty="0">
                <a:solidFill>
                  <a:schemeClr val="bg1"/>
                </a:solidFill>
                <a:latin typeface="Arial Black"/>
                <a:cs typeface="Arial Black"/>
              </a:rPr>
              <a:t>Simon Peter answered, "You are the Messiah, the Son of the living God."</a:t>
            </a:r>
            <a:endParaRPr lang="en-US" sz="3200" dirty="0" smtClean="0">
              <a:solidFill>
                <a:schemeClr val="bg1"/>
              </a:solidFill>
              <a:latin typeface="Arial Black"/>
              <a:cs typeface="Arial Black"/>
            </a:endParaRPr>
          </a:p>
        </p:txBody>
      </p:sp>
      <p:sp>
        <p:nvSpPr>
          <p:cNvPr id="5" name="Title 1"/>
          <p:cNvSpPr txBox="1">
            <a:spLocks/>
          </p:cNvSpPr>
          <p:nvPr/>
        </p:nvSpPr>
        <p:spPr>
          <a:xfrm>
            <a:off x="0" y="0"/>
            <a:ext cx="9144000" cy="1066800"/>
          </a:xfrm>
          <a:prstGeom prst="rect">
            <a:avLst/>
          </a:prstGeom>
          <a:solidFill>
            <a:schemeClr val="tx2">
              <a:lumMod val="75000"/>
              <a:alpha val="74000"/>
            </a:schemeClr>
          </a:solidFill>
        </p:spPr>
        <p:txBody>
          <a:bodyPr/>
          <a:lstStyle/>
          <a:p>
            <a:pPr lvl="0">
              <a:spcBef>
                <a:spcPct val="0"/>
              </a:spcBef>
              <a:defRPr/>
            </a:pPr>
            <a:r>
              <a:rPr lang="sv-SE" sz="5400" b="1" i="1" dirty="0" smtClean="0">
                <a:solidFill>
                  <a:schemeClr val="bg1"/>
                </a:solidFill>
              </a:rPr>
              <a:t>Matt </a:t>
            </a:r>
            <a:r>
              <a:rPr lang="sv-SE" sz="5400" b="1" i="1" dirty="0">
                <a:solidFill>
                  <a:schemeClr val="bg1"/>
                </a:solidFill>
              </a:rPr>
              <a:t>16:16</a:t>
            </a:r>
            <a:endParaRPr lang="en-US" sz="5400" b="1" i="1" dirty="0">
              <a:solidFill>
                <a:schemeClr val="bg1"/>
              </a:solidFill>
            </a:endParaRPr>
          </a:p>
        </p:txBody>
      </p:sp>
    </p:spTree>
    <p:extLst>
      <p:ext uri="{BB962C8B-B14F-4D97-AF65-F5344CB8AC3E}">
        <p14:creationId xmlns:p14="http://schemas.microsoft.com/office/powerpoint/2010/main" val="231762127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Nature-Seasons-146x5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727200" cy="6858000"/>
          </a:xfrm>
          <a:prstGeom prst="rect">
            <a:avLst/>
          </a:prstGeom>
        </p:spPr>
      </p:pic>
      <p:sp>
        <p:nvSpPr>
          <p:cNvPr id="12" name="TextBox 11"/>
          <p:cNvSpPr txBox="1"/>
          <p:nvPr/>
        </p:nvSpPr>
        <p:spPr>
          <a:xfrm>
            <a:off x="1600200" y="919752"/>
            <a:ext cx="7543799" cy="5938247"/>
          </a:xfrm>
          <a:prstGeom prst="rect">
            <a:avLst/>
          </a:prstGeom>
          <a:solidFill>
            <a:schemeClr val="accent1">
              <a:lumMod val="75000"/>
              <a:alpha val="86000"/>
            </a:schemeClr>
          </a:solidFill>
        </p:spPr>
        <p:txBody>
          <a:bodyPr wrap="square" lIns="182880" tIns="137160" rIns="91440" bIns="137160" rtlCol="0">
            <a:noAutofit/>
          </a:bodyPr>
          <a:lstStyle/>
          <a:p>
            <a:endParaRPr lang="en-US" sz="3200" baseline="30000" dirty="0" smtClean="0">
              <a:solidFill>
                <a:schemeClr val="bg1">
                  <a:lumMod val="85000"/>
                </a:schemeClr>
              </a:solidFill>
              <a:latin typeface="Arial"/>
              <a:cs typeface="Arial"/>
            </a:endParaRPr>
          </a:p>
          <a:p>
            <a:r>
              <a:rPr lang="en-US" sz="3200" baseline="30000" dirty="0" smtClean="0">
                <a:solidFill>
                  <a:schemeClr val="bg1">
                    <a:lumMod val="85000"/>
                  </a:schemeClr>
                </a:solidFill>
                <a:latin typeface="Arial"/>
                <a:cs typeface="Arial"/>
              </a:rPr>
              <a:t>28 </a:t>
            </a:r>
            <a:r>
              <a:rPr lang="en-US" sz="3200" dirty="0">
                <a:solidFill>
                  <a:schemeClr val="bg1"/>
                </a:solidFill>
                <a:latin typeface="Arial Black"/>
                <a:cs typeface="Arial Black"/>
              </a:rPr>
              <a:t>And we know that in all things God works for the good of those who love him, </a:t>
            </a:r>
            <a:r>
              <a:rPr lang="en-US" sz="3200" dirty="0" smtClean="0">
                <a:solidFill>
                  <a:schemeClr val="bg1"/>
                </a:solidFill>
                <a:latin typeface="Arial Black"/>
                <a:cs typeface="Arial Black"/>
              </a:rPr>
              <a:t>who </a:t>
            </a:r>
            <a:r>
              <a:rPr lang="en-US" sz="3200" dirty="0">
                <a:solidFill>
                  <a:schemeClr val="bg1"/>
                </a:solidFill>
                <a:latin typeface="Arial Black"/>
                <a:cs typeface="Arial Black"/>
              </a:rPr>
              <a:t>have been called according to his purpose.</a:t>
            </a:r>
            <a:endParaRPr lang="en-US" sz="3200" dirty="0" smtClean="0">
              <a:solidFill>
                <a:schemeClr val="bg1"/>
              </a:solidFill>
              <a:latin typeface="Arial Black"/>
              <a:cs typeface="Arial Black"/>
            </a:endParaRPr>
          </a:p>
        </p:txBody>
      </p:sp>
      <p:sp>
        <p:nvSpPr>
          <p:cNvPr id="5" name="Title 1"/>
          <p:cNvSpPr txBox="1">
            <a:spLocks/>
          </p:cNvSpPr>
          <p:nvPr/>
        </p:nvSpPr>
        <p:spPr>
          <a:xfrm>
            <a:off x="0" y="0"/>
            <a:ext cx="9144000" cy="1066800"/>
          </a:xfrm>
          <a:prstGeom prst="rect">
            <a:avLst/>
          </a:prstGeom>
          <a:solidFill>
            <a:schemeClr val="tx2">
              <a:lumMod val="75000"/>
              <a:alpha val="74000"/>
            </a:schemeClr>
          </a:solidFill>
        </p:spPr>
        <p:txBody>
          <a:bodyPr/>
          <a:lstStyle/>
          <a:p>
            <a:pPr lvl="0">
              <a:spcBef>
                <a:spcPct val="0"/>
              </a:spcBef>
              <a:defRPr/>
            </a:pPr>
            <a:r>
              <a:rPr lang="sv-SE" sz="5400" b="1" i="1" dirty="0" smtClean="0">
                <a:solidFill>
                  <a:schemeClr val="bg1"/>
                </a:solidFill>
              </a:rPr>
              <a:t>Romans 8:28</a:t>
            </a:r>
            <a:endParaRPr lang="en-US" sz="5400" b="1" i="1" dirty="0">
              <a:solidFill>
                <a:schemeClr val="bg1"/>
              </a:solidFill>
            </a:endParaRPr>
          </a:p>
        </p:txBody>
      </p:sp>
    </p:spTree>
    <p:extLst>
      <p:ext uri="{BB962C8B-B14F-4D97-AF65-F5344CB8AC3E}">
        <p14:creationId xmlns:p14="http://schemas.microsoft.com/office/powerpoint/2010/main" val="77085487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Nature-Seasons-146x5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727200" cy="6858000"/>
          </a:xfrm>
          <a:prstGeom prst="rect">
            <a:avLst/>
          </a:prstGeom>
        </p:spPr>
      </p:pic>
      <p:sp>
        <p:nvSpPr>
          <p:cNvPr id="12" name="TextBox 11"/>
          <p:cNvSpPr txBox="1"/>
          <p:nvPr/>
        </p:nvSpPr>
        <p:spPr>
          <a:xfrm>
            <a:off x="1600200" y="919752"/>
            <a:ext cx="7543799" cy="5938247"/>
          </a:xfrm>
          <a:prstGeom prst="rect">
            <a:avLst/>
          </a:prstGeom>
          <a:solidFill>
            <a:schemeClr val="accent1">
              <a:lumMod val="75000"/>
              <a:alpha val="86000"/>
            </a:schemeClr>
          </a:solidFill>
        </p:spPr>
        <p:txBody>
          <a:bodyPr wrap="square" lIns="182880" tIns="137160" rIns="91440" bIns="137160" rtlCol="0">
            <a:noAutofit/>
          </a:bodyPr>
          <a:lstStyle/>
          <a:p>
            <a:endParaRPr lang="en-US" sz="3200" baseline="30000" dirty="0" smtClean="0">
              <a:solidFill>
                <a:schemeClr val="bg1">
                  <a:lumMod val="85000"/>
                </a:schemeClr>
              </a:solidFill>
              <a:latin typeface="Arial"/>
              <a:cs typeface="Arial"/>
            </a:endParaRPr>
          </a:p>
          <a:p>
            <a:r>
              <a:rPr lang="en-US" sz="3200" baseline="30000" dirty="0" smtClean="0">
                <a:solidFill>
                  <a:schemeClr val="bg1">
                    <a:lumMod val="85000"/>
                  </a:schemeClr>
                </a:solidFill>
                <a:latin typeface="Arial"/>
                <a:cs typeface="Arial"/>
              </a:rPr>
              <a:t>29 </a:t>
            </a:r>
            <a:r>
              <a:rPr lang="en-US" sz="3200" dirty="0" smtClean="0">
                <a:solidFill>
                  <a:schemeClr val="bg1"/>
                </a:solidFill>
                <a:latin typeface="Arial Black"/>
                <a:cs typeface="Arial Black"/>
              </a:rPr>
              <a:t> </a:t>
            </a:r>
            <a:r>
              <a:rPr lang="en-US" sz="3200" dirty="0">
                <a:solidFill>
                  <a:schemeClr val="bg1"/>
                </a:solidFill>
                <a:latin typeface="Arial Black"/>
                <a:cs typeface="Arial Black"/>
              </a:rPr>
              <a:t>For those God foreknew he also predestined to be conformed to the image of his Son, that he might be the firstborn among many brothers and sisters. </a:t>
            </a:r>
            <a:r>
              <a:rPr lang="en-US" sz="3200" baseline="30000" dirty="0" smtClean="0">
                <a:solidFill>
                  <a:schemeClr val="bg1">
                    <a:lumMod val="85000"/>
                  </a:schemeClr>
                </a:solidFill>
                <a:latin typeface="Arial"/>
                <a:cs typeface="Arial"/>
              </a:rPr>
              <a:t>30</a:t>
            </a:r>
            <a:r>
              <a:rPr lang="en-US" sz="3200" dirty="0" smtClean="0">
                <a:solidFill>
                  <a:schemeClr val="bg1"/>
                </a:solidFill>
                <a:latin typeface="Arial Black"/>
                <a:cs typeface="Arial Black"/>
              </a:rPr>
              <a:t> </a:t>
            </a:r>
            <a:r>
              <a:rPr lang="en-US" sz="3200" dirty="0">
                <a:solidFill>
                  <a:schemeClr val="bg1"/>
                </a:solidFill>
                <a:latin typeface="Arial Black"/>
                <a:cs typeface="Arial Black"/>
              </a:rPr>
              <a:t>And those he predestined, he also called; those he called, he also justified; those he justified, he also glorified.</a:t>
            </a:r>
            <a:endParaRPr lang="en-US" sz="3200" dirty="0" smtClean="0">
              <a:solidFill>
                <a:schemeClr val="bg1"/>
              </a:solidFill>
              <a:latin typeface="Arial Black"/>
              <a:cs typeface="Arial Black"/>
            </a:endParaRPr>
          </a:p>
        </p:txBody>
      </p:sp>
      <p:sp>
        <p:nvSpPr>
          <p:cNvPr id="5" name="Title 1"/>
          <p:cNvSpPr txBox="1">
            <a:spLocks/>
          </p:cNvSpPr>
          <p:nvPr/>
        </p:nvSpPr>
        <p:spPr>
          <a:xfrm>
            <a:off x="0" y="0"/>
            <a:ext cx="9144000" cy="1066800"/>
          </a:xfrm>
          <a:prstGeom prst="rect">
            <a:avLst/>
          </a:prstGeom>
          <a:solidFill>
            <a:schemeClr val="tx2">
              <a:lumMod val="75000"/>
              <a:alpha val="74000"/>
            </a:schemeClr>
          </a:solidFill>
        </p:spPr>
        <p:txBody>
          <a:bodyPr/>
          <a:lstStyle/>
          <a:p>
            <a:pPr lvl="0">
              <a:spcBef>
                <a:spcPct val="0"/>
              </a:spcBef>
              <a:defRPr/>
            </a:pPr>
            <a:r>
              <a:rPr lang="sv-SE" sz="5400" b="1" i="1" dirty="0" smtClean="0">
                <a:solidFill>
                  <a:schemeClr val="bg1"/>
                </a:solidFill>
              </a:rPr>
              <a:t>Romans 8:29-30</a:t>
            </a:r>
            <a:endParaRPr lang="en-US" sz="5400" b="1" i="1" dirty="0">
              <a:solidFill>
                <a:schemeClr val="bg1"/>
              </a:solidFill>
            </a:endParaRPr>
          </a:p>
        </p:txBody>
      </p:sp>
    </p:spTree>
    <p:extLst>
      <p:ext uri="{BB962C8B-B14F-4D97-AF65-F5344CB8AC3E}">
        <p14:creationId xmlns:p14="http://schemas.microsoft.com/office/powerpoint/2010/main" val="74881717"/>
      </p:ext>
    </p:extLst>
  </p:cSld>
  <p:clrMapOvr>
    <a:masterClrMapping/>
  </p:clrMapOvr>
  <p:transition xmlns:p14="http://schemas.microsoft.com/office/powerpoint/2010/main" spd="slow">
    <p:wheel spokes="1"/>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Nature-Seasons-146x5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727200" cy="6858000"/>
          </a:xfrm>
          <a:prstGeom prst="rect">
            <a:avLst/>
          </a:prstGeom>
        </p:spPr>
      </p:pic>
      <p:sp>
        <p:nvSpPr>
          <p:cNvPr id="12" name="TextBox 11"/>
          <p:cNvSpPr txBox="1"/>
          <p:nvPr/>
        </p:nvSpPr>
        <p:spPr>
          <a:xfrm>
            <a:off x="1600200" y="919752"/>
            <a:ext cx="7543799" cy="5938247"/>
          </a:xfrm>
          <a:prstGeom prst="rect">
            <a:avLst/>
          </a:prstGeom>
          <a:solidFill>
            <a:schemeClr val="accent1">
              <a:lumMod val="75000"/>
              <a:alpha val="86000"/>
            </a:schemeClr>
          </a:solidFill>
        </p:spPr>
        <p:txBody>
          <a:bodyPr wrap="square" lIns="182880" tIns="137160" rIns="91440" bIns="137160" rtlCol="0" anchor="t">
            <a:noAutofit/>
          </a:bodyPr>
          <a:lstStyle/>
          <a:p>
            <a:endParaRPr lang="en-US" sz="3200" baseline="30000" dirty="0" smtClean="0">
              <a:solidFill>
                <a:schemeClr val="bg1">
                  <a:lumMod val="85000"/>
                </a:schemeClr>
              </a:solidFill>
              <a:latin typeface="Arial"/>
              <a:cs typeface="Arial"/>
            </a:endParaRPr>
          </a:p>
          <a:p>
            <a:endParaRPr lang="en-US" sz="3200" baseline="30000" dirty="0">
              <a:solidFill>
                <a:schemeClr val="bg1">
                  <a:lumMod val="85000"/>
                </a:schemeClr>
              </a:solidFill>
              <a:latin typeface="Arial"/>
              <a:cs typeface="Arial"/>
            </a:endParaRPr>
          </a:p>
          <a:p>
            <a:r>
              <a:rPr lang="en-US" sz="3200" baseline="30000" dirty="0" smtClean="0">
                <a:solidFill>
                  <a:schemeClr val="bg1">
                    <a:lumMod val="85000"/>
                  </a:schemeClr>
                </a:solidFill>
                <a:latin typeface="Arial"/>
                <a:cs typeface="Arial"/>
              </a:rPr>
              <a:t>14</a:t>
            </a:r>
            <a:r>
              <a:rPr lang="en-US" dirty="0" smtClean="0"/>
              <a:t> </a:t>
            </a:r>
            <a:r>
              <a:rPr lang="en-US" sz="3200" dirty="0">
                <a:solidFill>
                  <a:schemeClr val="bg1"/>
                </a:solidFill>
                <a:latin typeface="Arial Black"/>
                <a:cs typeface="Arial Black"/>
              </a:rPr>
              <a:t>Therefore the Lord himself will give you a sign: The virgin will conceive and give birth to a son, and will call him Immanuel.</a:t>
            </a:r>
          </a:p>
        </p:txBody>
      </p:sp>
      <p:sp>
        <p:nvSpPr>
          <p:cNvPr id="5" name="Title 1"/>
          <p:cNvSpPr txBox="1">
            <a:spLocks/>
          </p:cNvSpPr>
          <p:nvPr/>
        </p:nvSpPr>
        <p:spPr>
          <a:xfrm>
            <a:off x="0" y="0"/>
            <a:ext cx="9144000" cy="1066800"/>
          </a:xfrm>
          <a:prstGeom prst="rect">
            <a:avLst/>
          </a:prstGeom>
          <a:solidFill>
            <a:schemeClr val="tx2">
              <a:lumMod val="75000"/>
              <a:alpha val="74000"/>
            </a:schemeClr>
          </a:solidFill>
        </p:spPr>
        <p:txBody>
          <a:bodyPr/>
          <a:lstStyle/>
          <a:p>
            <a:pPr lvl="0">
              <a:spcBef>
                <a:spcPct val="0"/>
              </a:spcBef>
              <a:defRPr/>
            </a:pPr>
            <a:r>
              <a:rPr lang="en-US" sz="5400" b="1" i="1" dirty="0">
                <a:solidFill>
                  <a:schemeClr val="bg1"/>
                </a:solidFill>
              </a:rPr>
              <a:t>Isaiah </a:t>
            </a:r>
            <a:r>
              <a:rPr lang="en-US" sz="5400" b="1" i="1" dirty="0" smtClean="0">
                <a:solidFill>
                  <a:schemeClr val="bg1"/>
                </a:solidFill>
              </a:rPr>
              <a:t>7:14</a:t>
            </a:r>
            <a:endParaRPr lang="en-US" sz="5400" b="1" i="1" dirty="0">
              <a:solidFill>
                <a:schemeClr val="bg1"/>
              </a:solidFill>
            </a:endParaRPr>
          </a:p>
        </p:txBody>
      </p:sp>
    </p:spTree>
    <p:extLst>
      <p:ext uri="{BB962C8B-B14F-4D97-AF65-F5344CB8AC3E}">
        <p14:creationId xmlns:p14="http://schemas.microsoft.com/office/powerpoint/2010/main" val="60493955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Nature-Seasons-146x5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727200" cy="6858000"/>
          </a:xfrm>
          <a:prstGeom prst="rect">
            <a:avLst/>
          </a:prstGeom>
        </p:spPr>
      </p:pic>
      <p:sp>
        <p:nvSpPr>
          <p:cNvPr id="12" name="TextBox 11"/>
          <p:cNvSpPr txBox="1"/>
          <p:nvPr/>
        </p:nvSpPr>
        <p:spPr>
          <a:xfrm>
            <a:off x="1600200" y="919752"/>
            <a:ext cx="7543799" cy="5938247"/>
          </a:xfrm>
          <a:prstGeom prst="rect">
            <a:avLst/>
          </a:prstGeom>
          <a:solidFill>
            <a:schemeClr val="accent1">
              <a:lumMod val="75000"/>
              <a:alpha val="86000"/>
            </a:schemeClr>
          </a:solidFill>
        </p:spPr>
        <p:txBody>
          <a:bodyPr wrap="square" lIns="457200" tIns="137160" rIns="91440" bIns="137160" rtlCol="0">
            <a:noAutofit/>
          </a:bodyPr>
          <a:lstStyle/>
          <a:p>
            <a:endParaRPr lang="en-US" sz="4000" baseline="30000" dirty="0" smtClean="0">
              <a:solidFill>
                <a:schemeClr val="bg1">
                  <a:lumMod val="85000"/>
                </a:schemeClr>
              </a:solidFill>
              <a:latin typeface="Arial"/>
              <a:cs typeface="Arial"/>
            </a:endParaRPr>
          </a:p>
          <a:p>
            <a:endParaRPr lang="en-US" sz="4400" cap="small" dirty="0" smtClean="0">
              <a:solidFill>
                <a:schemeClr val="bg1">
                  <a:lumMod val="85000"/>
                </a:schemeClr>
              </a:solidFill>
              <a:latin typeface="Arial Black"/>
              <a:cs typeface="Arial Black"/>
            </a:endParaRPr>
          </a:p>
        </p:txBody>
      </p:sp>
      <p:sp>
        <p:nvSpPr>
          <p:cNvPr id="5" name="Title 1"/>
          <p:cNvSpPr txBox="1">
            <a:spLocks/>
          </p:cNvSpPr>
          <p:nvPr/>
        </p:nvSpPr>
        <p:spPr>
          <a:xfrm>
            <a:off x="0" y="0"/>
            <a:ext cx="9144000" cy="1066800"/>
          </a:xfrm>
          <a:prstGeom prst="rect">
            <a:avLst/>
          </a:prstGeom>
          <a:solidFill>
            <a:schemeClr val="tx2">
              <a:lumMod val="75000"/>
              <a:alpha val="74000"/>
            </a:schemeClr>
          </a:solidFill>
        </p:spPr>
        <p:txBody>
          <a:bodyPr/>
          <a:lstStyle/>
          <a:p>
            <a:pPr lvl="0">
              <a:spcBef>
                <a:spcPct val="0"/>
              </a:spcBef>
              <a:defRPr/>
            </a:pPr>
            <a:r>
              <a:rPr lang="sv-SE" sz="5400" b="1" i="1" spc="590" dirty="0" smtClean="0">
                <a:solidFill>
                  <a:schemeClr val="bg1"/>
                </a:solidFill>
              </a:rPr>
              <a:t>GRACE</a:t>
            </a:r>
            <a:endParaRPr lang="en-US" sz="5400" b="1" i="1" spc="590" dirty="0">
              <a:solidFill>
                <a:schemeClr val="bg1"/>
              </a:solidFill>
            </a:endParaRPr>
          </a:p>
        </p:txBody>
      </p:sp>
      <p:sp>
        <p:nvSpPr>
          <p:cNvPr id="6" name="TextBox 5"/>
          <p:cNvSpPr txBox="1"/>
          <p:nvPr/>
        </p:nvSpPr>
        <p:spPr>
          <a:xfrm>
            <a:off x="1602955" y="1967312"/>
            <a:ext cx="7543799" cy="987111"/>
          </a:xfrm>
          <a:prstGeom prst="rect">
            <a:avLst/>
          </a:prstGeom>
          <a:noFill/>
        </p:spPr>
        <p:txBody>
          <a:bodyPr wrap="square" lIns="457200" tIns="137160" rIns="91440" bIns="137160" rtlCol="0">
            <a:noAutofit/>
          </a:bodyPr>
          <a:lstStyle/>
          <a:p>
            <a:r>
              <a:rPr lang="en-US" sz="4400" cap="small" dirty="0" smtClean="0">
                <a:solidFill>
                  <a:schemeClr val="bg1"/>
                </a:solidFill>
                <a:latin typeface="Arial Black"/>
                <a:cs typeface="Arial Black"/>
              </a:rPr>
              <a:t>R</a:t>
            </a:r>
            <a:r>
              <a:rPr lang="en-US" sz="4400" cap="small" dirty="0" smtClean="0">
                <a:solidFill>
                  <a:srgbClr val="D9D9D9"/>
                </a:solidFill>
                <a:latin typeface="Arial Black"/>
                <a:cs typeface="Arial Black"/>
              </a:rPr>
              <a:t>iches</a:t>
            </a:r>
          </a:p>
        </p:txBody>
      </p:sp>
      <p:sp>
        <p:nvSpPr>
          <p:cNvPr id="7" name="TextBox 6"/>
          <p:cNvSpPr txBox="1"/>
          <p:nvPr/>
        </p:nvSpPr>
        <p:spPr>
          <a:xfrm>
            <a:off x="1603500" y="2644340"/>
            <a:ext cx="7543799" cy="987111"/>
          </a:xfrm>
          <a:prstGeom prst="rect">
            <a:avLst/>
          </a:prstGeom>
          <a:noFill/>
        </p:spPr>
        <p:txBody>
          <a:bodyPr wrap="square" lIns="457200" tIns="137160" rIns="91440" bIns="137160" rtlCol="0">
            <a:noAutofit/>
          </a:bodyPr>
          <a:lstStyle/>
          <a:p>
            <a:r>
              <a:rPr lang="en-US" sz="4400" cap="small" dirty="0" smtClean="0">
                <a:solidFill>
                  <a:schemeClr val="bg1"/>
                </a:solidFill>
                <a:latin typeface="Arial Black"/>
                <a:cs typeface="Arial Black"/>
              </a:rPr>
              <a:t>A</a:t>
            </a:r>
            <a:r>
              <a:rPr lang="en-US" sz="4400" cap="small" dirty="0" smtClean="0">
                <a:solidFill>
                  <a:srgbClr val="D9D9D9"/>
                </a:solidFill>
                <a:latin typeface="Arial Black"/>
                <a:cs typeface="Arial Black"/>
              </a:rPr>
              <a:t>t</a:t>
            </a:r>
          </a:p>
        </p:txBody>
      </p:sp>
      <p:sp>
        <p:nvSpPr>
          <p:cNvPr id="8" name="TextBox 7"/>
          <p:cNvSpPr txBox="1"/>
          <p:nvPr/>
        </p:nvSpPr>
        <p:spPr>
          <a:xfrm>
            <a:off x="1604045" y="3335174"/>
            <a:ext cx="7543799" cy="987111"/>
          </a:xfrm>
          <a:prstGeom prst="rect">
            <a:avLst/>
          </a:prstGeom>
          <a:noFill/>
        </p:spPr>
        <p:txBody>
          <a:bodyPr wrap="square" lIns="457200" tIns="137160" rIns="91440" bIns="137160" rtlCol="0">
            <a:noAutofit/>
          </a:bodyPr>
          <a:lstStyle/>
          <a:p>
            <a:r>
              <a:rPr lang="en-US" sz="4400" cap="small" dirty="0" smtClean="0">
                <a:solidFill>
                  <a:schemeClr val="bg1"/>
                </a:solidFill>
                <a:latin typeface="Arial Black"/>
                <a:cs typeface="Arial Black"/>
              </a:rPr>
              <a:t>C</a:t>
            </a:r>
            <a:r>
              <a:rPr lang="en-US" sz="4400" cap="small" dirty="0" smtClean="0">
                <a:solidFill>
                  <a:srgbClr val="D9D9D9"/>
                </a:solidFill>
                <a:latin typeface="Arial Black"/>
                <a:cs typeface="Arial Black"/>
              </a:rPr>
              <a:t>hrist’s</a:t>
            </a:r>
          </a:p>
        </p:txBody>
      </p:sp>
      <p:sp>
        <p:nvSpPr>
          <p:cNvPr id="9" name="TextBox 8"/>
          <p:cNvSpPr txBox="1"/>
          <p:nvPr/>
        </p:nvSpPr>
        <p:spPr>
          <a:xfrm>
            <a:off x="1604590" y="4026008"/>
            <a:ext cx="7543799" cy="987111"/>
          </a:xfrm>
          <a:prstGeom prst="rect">
            <a:avLst/>
          </a:prstGeom>
          <a:noFill/>
        </p:spPr>
        <p:txBody>
          <a:bodyPr wrap="square" lIns="457200" tIns="137160" rIns="91440" bIns="137160" rtlCol="0">
            <a:noAutofit/>
          </a:bodyPr>
          <a:lstStyle/>
          <a:p>
            <a:r>
              <a:rPr lang="en-US" sz="4400" cap="small" dirty="0" smtClean="0">
                <a:solidFill>
                  <a:schemeClr val="bg1"/>
                </a:solidFill>
                <a:latin typeface="Arial Black"/>
                <a:cs typeface="Arial Black"/>
              </a:rPr>
              <a:t>E</a:t>
            </a:r>
            <a:r>
              <a:rPr lang="en-US" sz="4400" cap="small" dirty="0" smtClean="0">
                <a:solidFill>
                  <a:srgbClr val="D9D9D9"/>
                </a:solidFill>
                <a:latin typeface="Arial Black"/>
                <a:cs typeface="Arial Black"/>
              </a:rPr>
              <a:t>xpense</a:t>
            </a:r>
          </a:p>
        </p:txBody>
      </p:sp>
      <p:sp>
        <p:nvSpPr>
          <p:cNvPr id="11" name="TextBox 10"/>
          <p:cNvSpPr txBox="1"/>
          <p:nvPr/>
        </p:nvSpPr>
        <p:spPr>
          <a:xfrm>
            <a:off x="1603500" y="1263740"/>
            <a:ext cx="7543799" cy="987111"/>
          </a:xfrm>
          <a:prstGeom prst="rect">
            <a:avLst/>
          </a:prstGeom>
          <a:noFill/>
        </p:spPr>
        <p:txBody>
          <a:bodyPr wrap="square" lIns="457200" tIns="137160" rIns="91440" bIns="137160" rtlCol="0">
            <a:noAutofit/>
          </a:bodyPr>
          <a:lstStyle/>
          <a:p>
            <a:r>
              <a:rPr lang="en-US" sz="4400" cap="small" dirty="0" smtClean="0">
                <a:solidFill>
                  <a:schemeClr val="bg1"/>
                </a:solidFill>
                <a:latin typeface="Arial Black"/>
                <a:cs typeface="Arial Black"/>
              </a:rPr>
              <a:t>G</a:t>
            </a:r>
            <a:r>
              <a:rPr lang="en-US" sz="4400" cap="small" dirty="0" smtClean="0">
                <a:solidFill>
                  <a:srgbClr val="D9D9D9"/>
                </a:solidFill>
                <a:latin typeface="Arial Black"/>
                <a:cs typeface="Arial Black"/>
              </a:rPr>
              <a:t>od’s</a:t>
            </a:r>
          </a:p>
        </p:txBody>
      </p:sp>
    </p:spTree>
    <p:extLst>
      <p:ext uri="{BB962C8B-B14F-4D97-AF65-F5344CB8AC3E}">
        <p14:creationId xmlns:p14="http://schemas.microsoft.com/office/powerpoint/2010/main" val="138000114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p:tgtEl>
                                          <p:spTgt spid="11"/>
                                        </p:tgtEl>
                                        <p:attrNameLst>
                                          <p:attrName>ppt_y</p:attrName>
                                        </p:attrNameLst>
                                      </p:cBhvr>
                                      <p:tavLst>
                                        <p:tav tm="0">
                                          <p:val>
                                            <p:strVal val="#ppt_y-#ppt_h*1.125000"/>
                                          </p:val>
                                        </p:tav>
                                        <p:tav tm="100000">
                                          <p:val>
                                            <p:strVal val="#ppt_y"/>
                                          </p:val>
                                        </p:tav>
                                      </p:tavLst>
                                    </p:anim>
                                    <p:animEffect transition="in" filter="wipe(down)">
                                      <p:cBhvr>
                                        <p:cTn id="8" dur="500"/>
                                        <p:tgtEl>
                                          <p:spTgt spid="11"/>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1"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p:tgtEl>
                                          <p:spTgt spid="6"/>
                                        </p:tgtEl>
                                        <p:attrNameLst>
                                          <p:attrName>ppt_y</p:attrName>
                                        </p:attrNameLst>
                                      </p:cBhvr>
                                      <p:tavLst>
                                        <p:tav tm="0">
                                          <p:val>
                                            <p:strVal val="#ppt_y-#ppt_h*1.125000"/>
                                          </p:val>
                                        </p:tav>
                                        <p:tav tm="100000">
                                          <p:val>
                                            <p:strVal val="#ppt_y"/>
                                          </p:val>
                                        </p:tav>
                                      </p:tavLst>
                                    </p:anim>
                                    <p:animEffect transition="in" filter="wipe(down)">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1"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p:tgtEl>
                                          <p:spTgt spid="7"/>
                                        </p:tgtEl>
                                        <p:attrNameLst>
                                          <p:attrName>ppt_y</p:attrName>
                                        </p:attrNameLst>
                                      </p:cBhvr>
                                      <p:tavLst>
                                        <p:tav tm="0">
                                          <p:val>
                                            <p:strVal val="#ppt_y-#ppt_h*1.125000"/>
                                          </p:val>
                                        </p:tav>
                                        <p:tav tm="100000">
                                          <p:val>
                                            <p:strVal val="#ppt_y"/>
                                          </p:val>
                                        </p:tav>
                                      </p:tavLst>
                                    </p:anim>
                                    <p:animEffect transition="in" filter="wipe(down)">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1"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p:tgtEl>
                                          <p:spTgt spid="8"/>
                                        </p:tgtEl>
                                        <p:attrNameLst>
                                          <p:attrName>ppt_y</p:attrName>
                                        </p:attrNameLst>
                                      </p:cBhvr>
                                      <p:tavLst>
                                        <p:tav tm="0">
                                          <p:val>
                                            <p:strVal val="#ppt_y-#ppt_h*1.125000"/>
                                          </p:val>
                                        </p:tav>
                                        <p:tav tm="100000">
                                          <p:val>
                                            <p:strVal val="#ppt_y"/>
                                          </p:val>
                                        </p:tav>
                                      </p:tavLst>
                                    </p:anim>
                                    <p:animEffect transition="in" filter="wipe(down)">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1"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p:tgtEl>
                                          <p:spTgt spid="9"/>
                                        </p:tgtEl>
                                        <p:attrNameLst>
                                          <p:attrName>ppt_y</p:attrName>
                                        </p:attrNameLst>
                                      </p:cBhvr>
                                      <p:tavLst>
                                        <p:tav tm="0">
                                          <p:val>
                                            <p:strVal val="#ppt_y-#ppt_h*1.125000"/>
                                          </p:val>
                                        </p:tav>
                                        <p:tav tm="100000">
                                          <p:val>
                                            <p:strVal val="#ppt_y"/>
                                          </p:val>
                                        </p:tav>
                                      </p:tavLst>
                                    </p:anim>
                                    <p:animEffect transition="in" filter="wipe(down)">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Nature-Seasons-146x5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727200" cy="6858000"/>
          </a:xfrm>
          <a:prstGeom prst="rect">
            <a:avLst/>
          </a:prstGeom>
        </p:spPr>
      </p:pic>
      <p:sp>
        <p:nvSpPr>
          <p:cNvPr id="12" name="TextBox 11"/>
          <p:cNvSpPr txBox="1"/>
          <p:nvPr/>
        </p:nvSpPr>
        <p:spPr>
          <a:xfrm>
            <a:off x="1600200" y="919752"/>
            <a:ext cx="7543799" cy="5938247"/>
          </a:xfrm>
          <a:prstGeom prst="rect">
            <a:avLst/>
          </a:prstGeom>
          <a:solidFill>
            <a:schemeClr val="accent1">
              <a:lumMod val="75000"/>
              <a:alpha val="86000"/>
            </a:schemeClr>
          </a:solidFill>
        </p:spPr>
        <p:txBody>
          <a:bodyPr wrap="square" lIns="182880" tIns="137160" rIns="91440" bIns="137160" rtlCol="0">
            <a:noAutofit/>
          </a:bodyPr>
          <a:lstStyle/>
          <a:p>
            <a:r>
              <a:rPr lang="en-US" sz="2700" baseline="30000" dirty="0" smtClean="0">
                <a:solidFill>
                  <a:schemeClr val="bg1">
                    <a:lumMod val="85000"/>
                  </a:schemeClr>
                </a:solidFill>
                <a:latin typeface="Arial"/>
                <a:cs typeface="Arial"/>
              </a:rPr>
              <a:t>31</a:t>
            </a:r>
            <a:r>
              <a:rPr lang="en-US" sz="2700" dirty="0" smtClean="0">
                <a:solidFill>
                  <a:schemeClr val="bg1"/>
                </a:solidFill>
                <a:latin typeface="Arial Black"/>
                <a:cs typeface="Arial Black"/>
              </a:rPr>
              <a:t> </a:t>
            </a:r>
            <a:r>
              <a:rPr lang="en-US" sz="2700" dirty="0">
                <a:solidFill>
                  <a:schemeClr val="bg1"/>
                </a:solidFill>
                <a:latin typeface="Arial Black"/>
                <a:cs typeface="Arial Black"/>
              </a:rPr>
              <a:t>What, then, shall we say in response to these things? If God is for us, who can be against us? </a:t>
            </a:r>
            <a:r>
              <a:rPr lang="en-US" sz="2700" baseline="30000" dirty="0" smtClean="0">
                <a:solidFill>
                  <a:schemeClr val="bg1">
                    <a:lumMod val="85000"/>
                  </a:schemeClr>
                </a:solidFill>
                <a:latin typeface="Arial"/>
                <a:cs typeface="Arial"/>
              </a:rPr>
              <a:t>32</a:t>
            </a:r>
            <a:r>
              <a:rPr lang="en-US" sz="2700" dirty="0" smtClean="0">
                <a:solidFill>
                  <a:schemeClr val="bg1"/>
                </a:solidFill>
                <a:latin typeface="Arial Black"/>
                <a:cs typeface="Arial Black"/>
              </a:rPr>
              <a:t> </a:t>
            </a:r>
            <a:r>
              <a:rPr lang="en-US" sz="2700" dirty="0">
                <a:solidFill>
                  <a:schemeClr val="bg1"/>
                </a:solidFill>
                <a:latin typeface="Arial Black"/>
                <a:cs typeface="Arial Black"/>
              </a:rPr>
              <a:t>He who did not spare his own Son, but gave him up for us </a:t>
            </a:r>
            <a:r>
              <a:rPr lang="en-US" sz="2700" dirty="0" smtClean="0">
                <a:solidFill>
                  <a:schemeClr val="bg1"/>
                </a:solidFill>
                <a:latin typeface="Arial Black"/>
                <a:cs typeface="Arial Black"/>
              </a:rPr>
              <a:t>all - how </a:t>
            </a:r>
            <a:r>
              <a:rPr lang="en-US" sz="2700" dirty="0">
                <a:solidFill>
                  <a:schemeClr val="bg1"/>
                </a:solidFill>
                <a:latin typeface="Arial Black"/>
                <a:cs typeface="Arial Black"/>
              </a:rPr>
              <a:t>will he not also, along with him, graciously give us all things? </a:t>
            </a:r>
            <a:r>
              <a:rPr lang="en-US" sz="2700" baseline="30000" dirty="0" smtClean="0">
                <a:solidFill>
                  <a:schemeClr val="bg1">
                    <a:lumMod val="85000"/>
                  </a:schemeClr>
                </a:solidFill>
                <a:latin typeface="Arial"/>
                <a:cs typeface="Arial"/>
              </a:rPr>
              <a:t>33</a:t>
            </a:r>
            <a:r>
              <a:rPr lang="en-US" sz="2700" dirty="0" smtClean="0">
                <a:solidFill>
                  <a:schemeClr val="bg1"/>
                </a:solidFill>
                <a:latin typeface="Arial Black"/>
                <a:cs typeface="Arial Black"/>
              </a:rPr>
              <a:t> </a:t>
            </a:r>
            <a:r>
              <a:rPr lang="en-US" sz="2700" dirty="0">
                <a:solidFill>
                  <a:schemeClr val="bg1"/>
                </a:solidFill>
                <a:latin typeface="Arial Black"/>
                <a:cs typeface="Arial Black"/>
              </a:rPr>
              <a:t>Who will bring any charge against those whom God has chosen? It is God who justifies. </a:t>
            </a:r>
            <a:r>
              <a:rPr lang="en-US" sz="2700" baseline="30000" dirty="0" smtClean="0">
                <a:solidFill>
                  <a:schemeClr val="bg1">
                    <a:lumMod val="85000"/>
                  </a:schemeClr>
                </a:solidFill>
                <a:latin typeface="Arial"/>
                <a:cs typeface="Arial"/>
              </a:rPr>
              <a:t>34</a:t>
            </a:r>
            <a:r>
              <a:rPr lang="en-US" sz="2700" dirty="0" smtClean="0">
                <a:solidFill>
                  <a:schemeClr val="bg1"/>
                </a:solidFill>
                <a:latin typeface="Arial Black"/>
                <a:cs typeface="Arial Black"/>
              </a:rPr>
              <a:t> </a:t>
            </a:r>
            <a:r>
              <a:rPr lang="en-US" sz="2700" dirty="0">
                <a:solidFill>
                  <a:schemeClr val="bg1"/>
                </a:solidFill>
                <a:latin typeface="Arial Black"/>
                <a:cs typeface="Arial Black"/>
              </a:rPr>
              <a:t>Who then is the one who condemns? No one. Christ Jesus who </a:t>
            </a:r>
            <a:r>
              <a:rPr lang="en-US" sz="2700" dirty="0" smtClean="0">
                <a:solidFill>
                  <a:schemeClr val="bg1"/>
                </a:solidFill>
                <a:latin typeface="Arial Black"/>
                <a:cs typeface="Arial Black"/>
              </a:rPr>
              <a:t>died - more </a:t>
            </a:r>
            <a:r>
              <a:rPr lang="en-US" sz="2700" dirty="0">
                <a:solidFill>
                  <a:schemeClr val="bg1"/>
                </a:solidFill>
                <a:latin typeface="Arial Black"/>
                <a:cs typeface="Arial Black"/>
              </a:rPr>
              <a:t>than that, who was raised to </a:t>
            </a:r>
            <a:r>
              <a:rPr lang="en-US" sz="2700" dirty="0" smtClean="0">
                <a:solidFill>
                  <a:schemeClr val="bg1"/>
                </a:solidFill>
                <a:latin typeface="Arial Black"/>
                <a:cs typeface="Arial Black"/>
              </a:rPr>
              <a:t>life - is </a:t>
            </a:r>
            <a:r>
              <a:rPr lang="en-US" sz="2700" dirty="0">
                <a:solidFill>
                  <a:schemeClr val="bg1"/>
                </a:solidFill>
                <a:latin typeface="Arial Black"/>
                <a:cs typeface="Arial Black"/>
              </a:rPr>
              <a:t>at the right hand of God and is also interceding for us.</a:t>
            </a:r>
            <a:endParaRPr lang="en-US" sz="2700" dirty="0" smtClean="0">
              <a:solidFill>
                <a:schemeClr val="bg1"/>
              </a:solidFill>
              <a:latin typeface="Arial Black"/>
              <a:cs typeface="Arial Black"/>
            </a:endParaRPr>
          </a:p>
        </p:txBody>
      </p:sp>
      <p:sp>
        <p:nvSpPr>
          <p:cNvPr id="5" name="Title 1"/>
          <p:cNvSpPr txBox="1">
            <a:spLocks/>
          </p:cNvSpPr>
          <p:nvPr/>
        </p:nvSpPr>
        <p:spPr>
          <a:xfrm>
            <a:off x="0" y="0"/>
            <a:ext cx="9144000" cy="1066800"/>
          </a:xfrm>
          <a:prstGeom prst="rect">
            <a:avLst/>
          </a:prstGeom>
          <a:solidFill>
            <a:schemeClr val="tx2">
              <a:lumMod val="75000"/>
              <a:alpha val="74000"/>
            </a:schemeClr>
          </a:solidFill>
        </p:spPr>
        <p:txBody>
          <a:bodyPr/>
          <a:lstStyle/>
          <a:p>
            <a:pPr lvl="0">
              <a:spcBef>
                <a:spcPct val="0"/>
              </a:spcBef>
              <a:defRPr/>
            </a:pPr>
            <a:r>
              <a:rPr lang="sv-SE" sz="5400" b="1" i="1" dirty="0" smtClean="0">
                <a:solidFill>
                  <a:schemeClr val="bg1"/>
                </a:solidFill>
              </a:rPr>
              <a:t>Romans 8:31-34</a:t>
            </a:r>
            <a:endParaRPr lang="en-US" sz="5400" b="1" i="1" dirty="0">
              <a:solidFill>
                <a:schemeClr val="bg1"/>
              </a:solidFill>
            </a:endParaRPr>
          </a:p>
        </p:txBody>
      </p:sp>
    </p:spTree>
    <p:extLst>
      <p:ext uri="{BB962C8B-B14F-4D97-AF65-F5344CB8AC3E}">
        <p14:creationId xmlns:p14="http://schemas.microsoft.com/office/powerpoint/2010/main" val="154405322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Nature-Seasons-146x5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727200" cy="6858000"/>
          </a:xfrm>
          <a:prstGeom prst="rect">
            <a:avLst/>
          </a:prstGeom>
        </p:spPr>
      </p:pic>
      <p:sp>
        <p:nvSpPr>
          <p:cNvPr id="12" name="TextBox 11"/>
          <p:cNvSpPr txBox="1"/>
          <p:nvPr/>
        </p:nvSpPr>
        <p:spPr>
          <a:xfrm>
            <a:off x="1600200" y="919752"/>
            <a:ext cx="7543799" cy="5938247"/>
          </a:xfrm>
          <a:prstGeom prst="rect">
            <a:avLst/>
          </a:prstGeom>
          <a:solidFill>
            <a:schemeClr val="accent1">
              <a:lumMod val="75000"/>
              <a:alpha val="86000"/>
            </a:schemeClr>
          </a:solidFill>
        </p:spPr>
        <p:txBody>
          <a:bodyPr wrap="square" lIns="182880" tIns="137160" rIns="91440" bIns="137160" rtlCol="0">
            <a:noAutofit/>
          </a:bodyPr>
          <a:lstStyle/>
          <a:p>
            <a:endParaRPr lang="en-US" sz="3200" baseline="30000" dirty="0" smtClean="0">
              <a:solidFill>
                <a:schemeClr val="bg1">
                  <a:lumMod val="85000"/>
                </a:schemeClr>
              </a:solidFill>
              <a:latin typeface="Arial"/>
              <a:cs typeface="Arial"/>
            </a:endParaRPr>
          </a:p>
          <a:p>
            <a:r>
              <a:rPr lang="en-US" sz="3200" baseline="30000" dirty="0" smtClean="0">
                <a:solidFill>
                  <a:schemeClr val="bg1">
                    <a:lumMod val="85000"/>
                  </a:schemeClr>
                </a:solidFill>
                <a:latin typeface="Arial"/>
                <a:cs typeface="Arial"/>
              </a:rPr>
              <a:t>19 </a:t>
            </a:r>
            <a:r>
              <a:rPr lang="en-US" sz="3200" dirty="0">
                <a:solidFill>
                  <a:schemeClr val="bg1"/>
                </a:solidFill>
                <a:latin typeface="Arial Black"/>
                <a:cs typeface="Arial Black"/>
              </a:rPr>
              <a:t>And my God will meet all your needs according to the riches of his glory in Christ Jesus.</a:t>
            </a:r>
            <a:endParaRPr lang="en-US" sz="3200" dirty="0" smtClean="0">
              <a:solidFill>
                <a:schemeClr val="bg1"/>
              </a:solidFill>
              <a:latin typeface="Arial Black"/>
              <a:cs typeface="Arial Black"/>
            </a:endParaRPr>
          </a:p>
        </p:txBody>
      </p:sp>
      <p:sp>
        <p:nvSpPr>
          <p:cNvPr id="5" name="Title 1"/>
          <p:cNvSpPr txBox="1">
            <a:spLocks/>
          </p:cNvSpPr>
          <p:nvPr/>
        </p:nvSpPr>
        <p:spPr>
          <a:xfrm>
            <a:off x="0" y="0"/>
            <a:ext cx="9144000" cy="1066800"/>
          </a:xfrm>
          <a:prstGeom prst="rect">
            <a:avLst/>
          </a:prstGeom>
          <a:solidFill>
            <a:schemeClr val="tx2">
              <a:lumMod val="75000"/>
              <a:alpha val="74000"/>
            </a:schemeClr>
          </a:solidFill>
        </p:spPr>
        <p:txBody>
          <a:bodyPr/>
          <a:lstStyle/>
          <a:p>
            <a:pPr lvl="0">
              <a:spcBef>
                <a:spcPct val="0"/>
              </a:spcBef>
              <a:defRPr/>
            </a:pPr>
            <a:r>
              <a:rPr lang="sv-SE" sz="5400" b="1" i="1" dirty="0" err="1" smtClean="0">
                <a:solidFill>
                  <a:schemeClr val="bg1"/>
                </a:solidFill>
              </a:rPr>
              <a:t>Philippians</a:t>
            </a:r>
            <a:r>
              <a:rPr lang="sv-SE" sz="5400" b="1" i="1" dirty="0" smtClean="0">
                <a:solidFill>
                  <a:schemeClr val="bg1"/>
                </a:solidFill>
              </a:rPr>
              <a:t> 4:19</a:t>
            </a:r>
            <a:endParaRPr lang="en-US" sz="5400" b="1" i="1" dirty="0">
              <a:solidFill>
                <a:schemeClr val="bg1"/>
              </a:solidFill>
            </a:endParaRPr>
          </a:p>
        </p:txBody>
      </p:sp>
    </p:spTree>
    <p:extLst>
      <p:ext uri="{BB962C8B-B14F-4D97-AF65-F5344CB8AC3E}">
        <p14:creationId xmlns:p14="http://schemas.microsoft.com/office/powerpoint/2010/main" val="428801864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Nature-Seasons-720x54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2" name="TextBox 11"/>
          <p:cNvSpPr txBox="1"/>
          <p:nvPr/>
        </p:nvSpPr>
        <p:spPr>
          <a:xfrm>
            <a:off x="106952" y="121192"/>
            <a:ext cx="8930104" cy="6620283"/>
          </a:xfrm>
          <a:prstGeom prst="rect">
            <a:avLst/>
          </a:prstGeom>
          <a:solidFill>
            <a:schemeClr val="accent1">
              <a:lumMod val="75000"/>
              <a:alpha val="90000"/>
            </a:schemeClr>
          </a:solidFill>
        </p:spPr>
        <p:txBody>
          <a:bodyPr wrap="square" lIns="182880" tIns="45720" rIns="91440" bIns="45720" rtlCol="0">
            <a:noAutofit/>
          </a:bodyPr>
          <a:lstStyle/>
          <a:p>
            <a:pPr lvl="0"/>
            <a:r>
              <a:rPr lang="sv-SE" sz="3600" b="1" i="1" dirty="0" smtClean="0">
                <a:solidFill>
                  <a:srgbClr val="D9D9D9"/>
                </a:solidFill>
              </a:rPr>
              <a:t>Romans 8:35-39</a:t>
            </a:r>
            <a:endParaRPr lang="en-US" sz="3600" b="1" i="1" dirty="0">
              <a:solidFill>
                <a:srgbClr val="D9D9D9"/>
              </a:solidFill>
            </a:endParaRPr>
          </a:p>
          <a:p>
            <a:r>
              <a:rPr lang="en-US" sz="2600" baseline="30000" dirty="0" smtClean="0">
                <a:solidFill>
                  <a:schemeClr val="bg1">
                    <a:lumMod val="85000"/>
                  </a:schemeClr>
                </a:solidFill>
                <a:latin typeface="Arial Black"/>
                <a:cs typeface="Arial Black"/>
              </a:rPr>
              <a:t>35 </a:t>
            </a:r>
            <a:r>
              <a:rPr lang="en-US" sz="2600" b="1" dirty="0">
                <a:solidFill>
                  <a:schemeClr val="bg1"/>
                </a:solidFill>
                <a:latin typeface="Arial Black"/>
                <a:cs typeface="Arial Black"/>
              </a:rPr>
              <a:t>Who shall separate us from the love of Christ? Shall trouble or hardship or persecution or famine or nakedness or danger or sword? </a:t>
            </a:r>
            <a:r>
              <a:rPr lang="en-US" sz="2600" baseline="30000" dirty="0" smtClean="0">
                <a:solidFill>
                  <a:schemeClr val="bg1">
                    <a:lumMod val="85000"/>
                  </a:schemeClr>
                </a:solidFill>
                <a:latin typeface="Arial Black"/>
                <a:cs typeface="Arial Black"/>
              </a:rPr>
              <a:t>36</a:t>
            </a:r>
            <a:r>
              <a:rPr lang="en-US" sz="2600" b="1" dirty="0" smtClean="0">
                <a:solidFill>
                  <a:schemeClr val="bg1"/>
                </a:solidFill>
                <a:latin typeface="Arial Black"/>
                <a:cs typeface="Arial Black"/>
              </a:rPr>
              <a:t> </a:t>
            </a:r>
            <a:r>
              <a:rPr lang="en-US" sz="2600" b="1" dirty="0">
                <a:solidFill>
                  <a:schemeClr val="bg1"/>
                </a:solidFill>
                <a:latin typeface="Arial Black"/>
                <a:cs typeface="Arial Black"/>
              </a:rPr>
              <a:t>As it is written</a:t>
            </a:r>
            <a:r>
              <a:rPr lang="en-US" sz="2600" b="1" dirty="0" smtClean="0">
                <a:solidFill>
                  <a:schemeClr val="bg1"/>
                </a:solidFill>
                <a:latin typeface="Arial Black"/>
                <a:cs typeface="Arial Black"/>
              </a:rPr>
              <a:t>:</a:t>
            </a:r>
            <a:endParaRPr lang="en-US" sz="2600" b="1" dirty="0">
              <a:solidFill>
                <a:schemeClr val="bg1"/>
              </a:solidFill>
              <a:latin typeface="Arial Black"/>
              <a:cs typeface="Arial Black"/>
            </a:endParaRPr>
          </a:p>
          <a:p>
            <a:pPr algn="ctr">
              <a:spcBef>
                <a:spcPts val="1200"/>
              </a:spcBef>
              <a:spcAft>
                <a:spcPts val="1200"/>
              </a:spcAft>
            </a:pPr>
            <a:r>
              <a:rPr lang="en-US" sz="2600" b="1" i="1" dirty="0">
                <a:solidFill>
                  <a:schemeClr val="bg1"/>
                </a:solidFill>
                <a:latin typeface="Arial Black"/>
                <a:cs typeface="Arial Black"/>
              </a:rPr>
              <a:t>“For your sake we face death all day long</a:t>
            </a:r>
            <a:r>
              <a:rPr lang="en-US" sz="2600" b="1" i="1" dirty="0" smtClean="0">
                <a:solidFill>
                  <a:schemeClr val="bg1"/>
                </a:solidFill>
                <a:latin typeface="Arial Black"/>
                <a:cs typeface="Arial Black"/>
              </a:rPr>
              <a:t>; we </a:t>
            </a:r>
            <a:r>
              <a:rPr lang="en-US" sz="2600" b="1" i="1" dirty="0">
                <a:solidFill>
                  <a:schemeClr val="bg1"/>
                </a:solidFill>
                <a:latin typeface="Arial Black"/>
                <a:cs typeface="Arial Black"/>
              </a:rPr>
              <a:t>are considered as sheep to </a:t>
            </a:r>
            <a:r>
              <a:rPr lang="en-US" sz="2600" b="1" i="1" dirty="0" smtClean="0">
                <a:solidFill>
                  <a:schemeClr val="bg1"/>
                </a:solidFill>
                <a:latin typeface="Arial Black"/>
                <a:cs typeface="Arial Black"/>
              </a:rPr>
              <a:t>be slaughtered</a:t>
            </a:r>
            <a:r>
              <a:rPr lang="en-US" sz="2600" b="1" i="1" dirty="0">
                <a:solidFill>
                  <a:schemeClr val="bg1"/>
                </a:solidFill>
                <a:latin typeface="Arial Black"/>
                <a:cs typeface="Arial Black"/>
              </a:rPr>
              <a:t>.</a:t>
            </a:r>
            <a:r>
              <a:rPr lang="en-US" sz="2600" b="1" i="1" dirty="0" smtClean="0">
                <a:solidFill>
                  <a:schemeClr val="bg1"/>
                </a:solidFill>
                <a:latin typeface="Arial Black"/>
                <a:cs typeface="Arial Black"/>
              </a:rPr>
              <a:t>”</a:t>
            </a:r>
            <a:endParaRPr lang="en-US" sz="2600" b="1" i="1" dirty="0">
              <a:solidFill>
                <a:schemeClr val="bg1"/>
              </a:solidFill>
              <a:latin typeface="Arial Black"/>
              <a:cs typeface="Arial Black"/>
            </a:endParaRPr>
          </a:p>
          <a:p>
            <a:r>
              <a:rPr lang="en-US" sz="2600" baseline="30000" dirty="0" smtClean="0">
                <a:solidFill>
                  <a:schemeClr val="bg1">
                    <a:lumMod val="85000"/>
                  </a:schemeClr>
                </a:solidFill>
                <a:latin typeface="Arial Black"/>
                <a:cs typeface="Arial Black"/>
              </a:rPr>
              <a:t>37</a:t>
            </a:r>
            <a:r>
              <a:rPr lang="en-US" sz="2600" b="1" dirty="0" smtClean="0">
                <a:solidFill>
                  <a:schemeClr val="bg1"/>
                </a:solidFill>
                <a:latin typeface="Arial Black"/>
                <a:cs typeface="Arial Black"/>
              </a:rPr>
              <a:t> </a:t>
            </a:r>
            <a:r>
              <a:rPr lang="en-US" sz="2600" b="1" dirty="0">
                <a:solidFill>
                  <a:schemeClr val="bg1"/>
                </a:solidFill>
                <a:latin typeface="Arial Black"/>
                <a:cs typeface="Arial Black"/>
              </a:rPr>
              <a:t>No, in all these things we are more than conquerors through him who loved us. </a:t>
            </a:r>
            <a:r>
              <a:rPr lang="en-US" sz="2600" baseline="30000" dirty="0" smtClean="0">
                <a:solidFill>
                  <a:schemeClr val="bg1">
                    <a:lumMod val="85000"/>
                  </a:schemeClr>
                </a:solidFill>
                <a:latin typeface="Arial Black"/>
                <a:cs typeface="Arial Black"/>
              </a:rPr>
              <a:t>38</a:t>
            </a:r>
            <a:r>
              <a:rPr lang="en-US" sz="2600" b="1" dirty="0" smtClean="0">
                <a:solidFill>
                  <a:schemeClr val="bg1"/>
                </a:solidFill>
                <a:latin typeface="Arial Black"/>
                <a:cs typeface="Arial Black"/>
              </a:rPr>
              <a:t> </a:t>
            </a:r>
            <a:r>
              <a:rPr lang="en-US" sz="2600" b="1" dirty="0">
                <a:solidFill>
                  <a:schemeClr val="bg1"/>
                </a:solidFill>
                <a:latin typeface="Arial Black"/>
                <a:cs typeface="Arial Black"/>
              </a:rPr>
              <a:t>For I am convinced that neither death nor life, neither angels nor demons</a:t>
            </a:r>
            <a:r>
              <a:rPr lang="en-US" sz="2600" b="1" dirty="0" smtClean="0">
                <a:solidFill>
                  <a:schemeClr val="bg1"/>
                </a:solidFill>
                <a:latin typeface="Arial Black"/>
                <a:cs typeface="Arial Black"/>
              </a:rPr>
              <a:t>, </a:t>
            </a:r>
            <a:r>
              <a:rPr lang="en-US" sz="2600" b="1" dirty="0">
                <a:solidFill>
                  <a:schemeClr val="bg1"/>
                </a:solidFill>
                <a:latin typeface="Arial Black"/>
                <a:cs typeface="Arial Black"/>
              </a:rPr>
              <a:t>neither the present nor the future, nor any powers, </a:t>
            </a:r>
            <a:r>
              <a:rPr lang="en-US" sz="2600" baseline="30000" dirty="0" smtClean="0">
                <a:solidFill>
                  <a:schemeClr val="bg1">
                    <a:lumMod val="85000"/>
                  </a:schemeClr>
                </a:solidFill>
                <a:latin typeface="Arial Black"/>
                <a:cs typeface="Arial Black"/>
              </a:rPr>
              <a:t>39</a:t>
            </a:r>
            <a:r>
              <a:rPr lang="en-US" sz="2600" b="1" dirty="0" smtClean="0">
                <a:solidFill>
                  <a:schemeClr val="bg1"/>
                </a:solidFill>
                <a:latin typeface="Arial Black"/>
                <a:cs typeface="Arial Black"/>
              </a:rPr>
              <a:t> </a:t>
            </a:r>
            <a:r>
              <a:rPr lang="en-US" sz="2600" b="1" dirty="0">
                <a:solidFill>
                  <a:schemeClr val="bg1"/>
                </a:solidFill>
                <a:latin typeface="Arial Black"/>
                <a:cs typeface="Arial Black"/>
              </a:rPr>
              <a:t>neither height nor depth, nor anything else in all creation, will be able to separate us from the love of God that is in Christ Jesus our Lord</a:t>
            </a:r>
            <a:r>
              <a:rPr lang="en-US" sz="2600" b="1" dirty="0" smtClean="0">
                <a:solidFill>
                  <a:schemeClr val="bg1"/>
                </a:solidFill>
                <a:latin typeface="Arial Black"/>
                <a:cs typeface="Arial Black"/>
              </a:rPr>
              <a:t>.</a:t>
            </a:r>
            <a:endParaRPr lang="en-US" sz="2600" b="1" dirty="0">
              <a:solidFill>
                <a:schemeClr val="bg1"/>
              </a:solidFill>
              <a:latin typeface="Arial Black"/>
              <a:cs typeface="Arial Black"/>
            </a:endParaRPr>
          </a:p>
        </p:txBody>
      </p:sp>
    </p:spTree>
    <p:extLst>
      <p:ext uri="{BB962C8B-B14F-4D97-AF65-F5344CB8AC3E}">
        <p14:creationId xmlns:p14="http://schemas.microsoft.com/office/powerpoint/2010/main" val="299568336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Nature-Seasons-146x5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727200" cy="6858000"/>
          </a:xfrm>
          <a:prstGeom prst="rect">
            <a:avLst/>
          </a:prstGeom>
        </p:spPr>
      </p:pic>
      <p:sp>
        <p:nvSpPr>
          <p:cNvPr id="12" name="TextBox 11"/>
          <p:cNvSpPr txBox="1"/>
          <p:nvPr/>
        </p:nvSpPr>
        <p:spPr>
          <a:xfrm>
            <a:off x="1600200" y="919752"/>
            <a:ext cx="7543799" cy="5938247"/>
          </a:xfrm>
          <a:prstGeom prst="rect">
            <a:avLst/>
          </a:prstGeom>
          <a:solidFill>
            <a:schemeClr val="accent1">
              <a:lumMod val="75000"/>
              <a:alpha val="86000"/>
            </a:schemeClr>
          </a:solidFill>
        </p:spPr>
        <p:txBody>
          <a:bodyPr wrap="square" lIns="182880" tIns="137160" rIns="91440" bIns="137160" rtlCol="0" anchor="ctr" anchorCtr="0">
            <a:noAutofit/>
          </a:bodyPr>
          <a:lstStyle/>
          <a:p>
            <a:r>
              <a:rPr lang="en-US" sz="2725" dirty="0" smtClean="0">
                <a:solidFill>
                  <a:schemeClr val="bg1"/>
                </a:solidFill>
                <a:latin typeface="Arial Black"/>
                <a:cs typeface="Arial Black"/>
              </a:rPr>
              <a:t>Our </a:t>
            </a:r>
            <a:r>
              <a:rPr lang="en-US" sz="2725" dirty="0">
                <a:solidFill>
                  <a:schemeClr val="bg1"/>
                </a:solidFill>
                <a:latin typeface="Arial Black"/>
                <a:cs typeface="Arial Black"/>
              </a:rPr>
              <a:t>mission is the foundation which guides all that we do. </a:t>
            </a:r>
            <a:r>
              <a:rPr lang="en-US" sz="2725" dirty="0" smtClean="0">
                <a:solidFill>
                  <a:schemeClr val="bg1"/>
                </a:solidFill>
                <a:latin typeface="Arial Black"/>
                <a:cs typeface="Arial Black"/>
              </a:rPr>
              <a:t>We </a:t>
            </a:r>
            <a:r>
              <a:rPr lang="en-US" sz="2725" dirty="0">
                <a:solidFill>
                  <a:schemeClr val="bg1"/>
                </a:solidFill>
                <a:latin typeface="Arial Black"/>
                <a:cs typeface="Arial Black"/>
              </a:rPr>
              <a:t>exist to learn to live and love more like Jesus by allowing the power of His Holy Spirit to flow through us so that:</a:t>
            </a:r>
          </a:p>
          <a:p>
            <a:r>
              <a:rPr lang="en-US" sz="2725" dirty="0">
                <a:solidFill>
                  <a:schemeClr val="bg1"/>
                </a:solidFill>
                <a:latin typeface="Arial Black"/>
                <a:cs typeface="Arial Black"/>
              </a:rPr>
              <a:t>Seekers develop into followers of Him</a:t>
            </a:r>
            <a:r>
              <a:rPr lang="en-US" sz="2725" dirty="0" smtClean="0">
                <a:solidFill>
                  <a:schemeClr val="bg1"/>
                </a:solidFill>
                <a:latin typeface="Arial Black"/>
                <a:cs typeface="Arial Black"/>
              </a:rPr>
              <a:t>; Followers </a:t>
            </a:r>
            <a:r>
              <a:rPr lang="en-US" sz="2725" dirty="0">
                <a:solidFill>
                  <a:schemeClr val="bg1"/>
                </a:solidFill>
                <a:latin typeface="Arial Black"/>
                <a:cs typeface="Arial Black"/>
              </a:rPr>
              <a:t>develop </a:t>
            </a:r>
            <a:r>
              <a:rPr lang="en-US" sz="2725" dirty="0" smtClean="0">
                <a:solidFill>
                  <a:schemeClr val="bg1"/>
                </a:solidFill>
                <a:latin typeface="Arial Black"/>
                <a:cs typeface="Arial Black"/>
              </a:rPr>
              <a:t>into participants </a:t>
            </a:r>
            <a:r>
              <a:rPr lang="en-US" sz="2725" dirty="0">
                <a:solidFill>
                  <a:schemeClr val="bg1"/>
                </a:solidFill>
                <a:latin typeface="Arial Black"/>
                <a:cs typeface="Arial Black"/>
              </a:rPr>
              <a:t>in His kingdom</a:t>
            </a:r>
            <a:r>
              <a:rPr lang="en-US" sz="2725" dirty="0" smtClean="0">
                <a:solidFill>
                  <a:schemeClr val="bg1"/>
                </a:solidFill>
                <a:latin typeface="Arial Black"/>
                <a:cs typeface="Arial Black"/>
              </a:rPr>
              <a:t>; Participants </a:t>
            </a:r>
            <a:r>
              <a:rPr lang="en-US" sz="2725" dirty="0">
                <a:solidFill>
                  <a:schemeClr val="bg1"/>
                </a:solidFill>
                <a:latin typeface="Arial Black"/>
                <a:cs typeface="Arial Black"/>
              </a:rPr>
              <a:t>develop into growing, life-long disciples</a:t>
            </a:r>
            <a:r>
              <a:rPr lang="en-US" sz="2725" dirty="0" smtClean="0">
                <a:solidFill>
                  <a:schemeClr val="bg1"/>
                </a:solidFill>
                <a:latin typeface="Arial Black"/>
                <a:cs typeface="Arial Black"/>
              </a:rPr>
              <a:t>; Disciples </a:t>
            </a:r>
            <a:r>
              <a:rPr lang="en-US" sz="2725" dirty="0">
                <a:solidFill>
                  <a:schemeClr val="bg1"/>
                </a:solidFill>
                <a:latin typeface="Arial Black"/>
                <a:cs typeface="Arial Black"/>
              </a:rPr>
              <a:t>engage with the local and global community to bless others in His Name; </a:t>
            </a:r>
            <a:r>
              <a:rPr lang="en-US" sz="2725" dirty="0" smtClean="0">
                <a:solidFill>
                  <a:schemeClr val="bg1"/>
                </a:solidFill>
                <a:latin typeface="Arial Black"/>
                <a:cs typeface="Arial Black"/>
              </a:rPr>
              <a:t>And </a:t>
            </a:r>
            <a:r>
              <a:rPr lang="en-US" sz="2725" dirty="0">
                <a:solidFill>
                  <a:schemeClr val="bg1"/>
                </a:solidFill>
                <a:latin typeface="Arial Black"/>
                <a:cs typeface="Arial Black"/>
              </a:rPr>
              <a:t>all of this to be done for the glory of God.</a:t>
            </a:r>
          </a:p>
        </p:txBody>
      </p:sp>
      <p:sp>
        <p:nvSpPr>
          <p:cNvPr id="5" name="Title 1"/>
          <p:cNvSpPr txBox="1">
            <a:spLocks/>
          </p:cNvSpPr>
          <p:nvPr/>
        </p:nvSpPr>
        <p:spPr>
          <a:xfrm>
            <a:off x="0" y="0"/>
            <a:ext cx="9144000" cy="1066800"/>
          </a:xfrm>
          <a:prstGeom prst="rect">
            <a:avLst/>
          </a:prstGeom>
          <a:solidFill>
            <a:schemeClr val="tx2">
              <a:lumMod val="75000"/>
              <a:alpha val="74000"/>
            </a:schemeClr>
          </a:solidFill>
        </p:spPr>
        <p:txBody>
          <a:bodyPr/>
          <a:lstStyle/>
          <a:p>
            <a:pPr lvl="0">
              <a:spcBef>
                <a:spcPct val="0"/>
              </a:spcBef>
              <a:defRPr/>
            </a:pPr>
            <a:r>
              <a:rPr lang="sv-SE" sz="5000" b="1" i="1" dirty="0" smtClean="0">
                <a:solidFill>
                  <a:schemeClr val="bg1"/>
                </a:solidFill>
              </a:rPr>
              <a:t>Sandy Ridge Mission Statement</a:t>
            </a:r>
            <a:endParaRPr lang="en-US" sz="5000" b="1" i="1" dirty="0">
              <a:solidFill>
                <a:schemeClr val="bg1"/>
              </a:solidFill>
            </a:endParaRPr>
          </a:p>
        </p:txBody>
      </p:sp>
      <p:sp>
        <p:nvSpPr>
          <p:cNvPr id="2" name="TextBox 1"/>
          <p:cNvSpPr txBox="1"/>
          <p:nvPr/>
        </p:nvSpPr>
        <p:spPr>
          <a:xfrm rot="16200000">
            <a:off x="-2179454" y="2811609"/>
            <a:ext cx="4766841" cy="430887"/>
          </a:xfrm>
          <a:prstGeom prst="rect">
            <a:avLst/>
          </a:prstGeom>
          <a:noFill/>
        </p:spPr>
        <p:txBody>
          <a:bodyPr wrap="square" rtlCol="0">
            <a:spAutoFit/>
          </a:bodyPr>
          <a:lstStyle/>
          <a:p>
            <a:r>
              <a:rPr lang="en-US" sz="2200" i="1" dirty="0" smtClean="0">
                <a:gradFill flip="none" rotWithShape="1">
                  <a:gsLst>
                    <a:gs pos="99000">
                      <a:schemeClr val="tx1">
                        <a:lumMod val="65000"/>
                        <a:lumOff val="35000"/>
                      </a:schemeClr>
                    </a:gs>
                    <a:gs pos="100000">
                      <a:schemeClr val="bg1">
                        <a:lumMod val="85000"/>
                      </a:schemeClr>
                    </a:gs>
                  </a:gsLst>
                  <a:lin ang="10440000" scaled="0"/>
                  <a:tileRect/>
                </a:gradFill>
                <a:effectLst/>
              </a:rPr>
              <a:t>Personal Mission Ministry Statement</a:t>
            </a:r>
            <a:endParaRPr lang="en-US" sz="2200" i="1" dirty="0">
              <a:gradFill flip="none" rotWithShape="1">
                <a:gsLst>
                  <a:gs pos="99000">
                    <a:schemeClr val="tx1">
                      <a:lumMod val="65000"/>
                      <a:lumOff val="35000"/>
                    </a:schemeClr>
                  </a:gs>
                  <a:gs pos="100000">
                    <a:schemeClr val="bg1">
                      <a:lumMod val="85000"/>
                    </a:schemeClr>
                  </a:gs>
                </a:gsLst>
                <a:lin ang="10440000" scaled="0"/>
                <a:tileRect/>
              </a:gradFill>
              <a:effectLst/>
            </a:endParaRPr>
          </a:p>
        </p:txBody>
      </p:sp>
    </p:spTree>
    <p:extLst>
      <p:ext uri="{BB962C8B-B14F-4D97-AF65-F5344CB8AC3E}">
        <p14:creationId xmlns:p14="http://schemas.microsoft.com/office/powerpoint/2010/main" val="12429202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Nature-Seasons-146x5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727200" cy="6858000"/>
          </a:xfrm>
          <a:prstGeom prst="rect">
            <a:avLst/>
          </a:prstGeom>
        </p:spPr>
      </p:pic>
      <p:sp>
        <p:nvSpPr>
          <p:cNvPr id="12" name="TextBox 11"/>
          <p:cNvSpPr txBox="1"/>
          <p:nvPr/>
        </p:nvSpPr>
        <p:spPr>
          <a:xfrm>
            <a:off x="1600200" y="919752"/>
            <a:ext cx="7543799" cy="5938247"/>
          </a:xfrm>
          <a:prstGeom prst="rect">
            <a:avLst/>
          </a:prstGeom>
          <a:solidFill>
            <a:schemeClr val="accent1">
              <a:lumMod val="75000"/>
              <a:alpha val="86000"/>
            </a:schemeClr>
          </a:solidFill>
        </p:spPr>
        <p:txBody>
          <a:bodyPr wrap="square" lIns="182880" tIns="137160" rIns="91440" bIns="137160" rtlCol="0">
            <a:noAutofit/>
          </a:bodyPr>
          <a:lstStyle/>
          <a:p>
            <a:endParaRPr lang="en-US" sz="3200" baseline="30000" dirty="0" smtClean="0">
              <a:solidFill>
                <a:schemeClr val="bg1">
                  <a:lumMod val="85000"/>
                </a:schemeClr>
              </a:solidFill>
              <a:latin typeface="Arial"/>
              <a:cs typeface="Arial"/>
            </a:endParaRPr>
          </a:p>
          <a:p>
            <a:r>
              <a:rPr lang="en-US" sz="3200" baseline="30000" dirty="0" smtClean="0">
                <a:solidFill>
                  <a:schemeClr val="bg1">
                    <a:lumMod val="85000"/>
                  </a:schemeClr>
                </a:solidFill>
                <a:latin typeface="Arial"/>
                <a:cs typeface="Arial"/>
              </a:rPr>
              <a:t>28 </a:t>
            </a:r>
            <a:r>
              <a:rPr lang="en-US" sz="3200" dirty="0">
                <a:solidFill>
                  <a:schemeClr val="bg1"/>
                </a:solidFill>
                <a:latin typeface="Arial Black"/>
                <a:cs typeface="Arial Black"/>
              </a:rPr>
              <a:t>God blessed them and said to them, “Be fruitful and increase in number; fill the earth and subdue it. Rule over the fish in the sea and the birds in the sky and over every living creature that moves on the ground.”</a:t>
            </a:r>
            <a:endParaRPr lang="en-US" sz="3200" dirty="0" smtClean="0">
              <a:solidFill>
                <a:schemeClr val="bg1"/>
              </a:solidFill>
              <a:latin typeface="Arial Black"/>
              <a:cs typeface="Arial Black"/>
            </a:endParaRPr>
          </a:p>
        </p:txBody>
      </p:sp>
      <p:sp>
        <p:nvSpPr>
          <p:cNvPr id="5" name="Title 1"/>
          <p:cNvSpPr txBox="1">
            <a:spLocks/>
          </p:cNvSpPr>
          <p:nvPr/>
        </p:nvSpPr>
        <p:spPr>
          <a:xfrm>
            <a:off x="0" y="0"/>
            <a:ext cx="9144000" cy="1066800"/>
          </a:xfrm>
          <a:prstGeom prst="rect">
            <a:avLst/>
          </a:prstGeom>
          <a:solidFill>
            <a:schemeClr val="tx2">
              <a:lumMod val="75000"/>
              <a:alpha val="74000"/>
            </a:schemeClr>
          </a:solidFill>
        </p:spPr>
        <p:txBody>
          <a:bodyPr/>
          <a:lstStyle/>
          <a:p>
            <a:pPr lvl="0">
              <a:spcBef>
                <a:spcPct val="0"/>
              </a:spcBef>
              <a:defRPr/>
            </a:pPr>
            <a:r>
              <a:rPr lang="sv-SE" sz="5400" b="1" i="1" dirty="0">
                <a:solidFill>
                  <a:schemeClr val="bg1"/>
                </a:solidFill>
              </a:rPr>
              <a:t>Adam &amp; Eve- Genesis 1:28</a:t>
            </a:r>
            <a:endParaRPr lang="en-US" sz="5400" b="1" i="1" dirty="0">
              <a:solidFill>
                <a:schemeClr val="bg1"/>
              </a:solidFill>
            </a:endParaRPr>
          </a:p>
        </p:txBody>
      </p:sp>
      <p:sp>
        <p:nvSpPr>
          <p:cNvPr id="2" name="TextBox 1"/>
          <p:cNvSpPr txBox="1"/>
          <p:nvPr/>
        </p:nvSpPr>
        <p:spPr>
          <a:xfrm rot="16200000">
            <a:off x="-2179454" y="2811609"/>
            <a:ext cx="4766841" cy="430887"/>
          </a:xfrm>
          <a:prstGeom prst="rect">
            <a:avLst/>
          </a:prstGeom>
          <a:noFill/>
        </p:spPr>
        <p:txBody>
          <a:bodyPr wrap="square" rtlCol="0">
            <a:spAutoFit/>
          </a:bodyPr>
          <a:lstStyle/>
          <a:p>
            <a:r>
              <a:rPr lang="en-US" sz="2200" i="1" dirty="0" smtClean="0">
                <a:gradFill flip="none" rotWithShape="1">
                  <a:gsLst>
                    <a:gs pos="99000">
                      <a:schemeClr val="tx1">
                        <a:lumMod val="65000"/>
                        <a:lumOff val="35000"/>
                      </a:schemeClr>
                    </a:gs>
                    <a:gs pos="100000">
                      <a:schemeClr val="bg1">
                        <a:lumMod val="85000"/>
                      </a:schemeClr>
                    </a:gs>
                  </a:gsLst>
                  <a:lin ang="10440000" scaled="0"/>
                  <a:tileRect/>
                </a:gradFill>
                <a:effectLst/>
              </a:rPr>
              <a:t>Personal Mission Ministry Statement</a:t>
            </a:r>
            <a:endParaRPr lang="en-US" sz="2200" i="1" dirty="0">
              <a:gradFill flip="none" rotWithShape="1">
                <a:gsLst>
                  <a:gs pos="99000">
                    <a:schemeClr val="tx1">
                      <a:lumMod val="65000"/>
                      <a:lumOff val="35000"/>
                    </a:schemeClr>
                  </a:gs>
                  <a:gs pos="100000">
                    <a:schemeClr val="bg1">
                      <a:lumMod val="85000"/>
                    </a:schemeClr>
                  </a:gs>
                </a:gsLst>
                <a:lin ang="10440000" scaled="0"/>
                <a:tileRect/>
              </a:gradFill>
              <a:effectLst/>
            </a:endParaRPr>
          </a:p>
        </p:txBody>
      </p:sp>
    </p:spTree>
    <p:extLst>
      <p:ext uri="{BB962C8B-B14F-4D97-AF65-F5344CB8AC3E}">
        <p14:creationId xmlns:p14="http://schemas.microsoft.com/office/powerpoint/2010/main" val="139096655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Nature-Seasons-146x5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727200" cy="6858000"/>
          </a:xfrm>
          <a:prstGeom prst="rect">
            <a:avLst/>
          </a:prstGeom>
        </p:spPr>
      </p:pic>
      <p:sp>
        <p:nvSpPr>
          <p:cNvPr id="12" name="TextBox 11"/>
          <p:cNvSpPr txBox="1"/>
          <p:nvPr/>
        </p:nvSpPr>
        <p:spPr>
          <a:xfrm>
            <a:off x="1600200" y="919752"/>
            <a:ext cx="7543799" cy="5938247"/>
          </a:xfrm>
          <a:prstGeom prst="rect">
            <a:avLst/>
          </a:prstGeom>
          <a:solidFill>
            <a:schemeClr val="accent1">
              <a:lumMod val="75000"/>
              <a:alpha val="86000"/>
            </a:schemeClr>
          </a:solidFill>
        </p:spPr>
        <p:txBody>
          <a:bodyPr wrap="square" lIns="182880" tIns="137160" rIns="91440" bIns="137160" rtlCol="0">
            <a:noAutofit/>
          </a:bodyPr>
          <a:lstStyle/>
          <a:p>
            <a:endParaRPr lang="en-US" sz="3200" baseline="30000" dirty="0" smtClean="0">
              <a:solidFill>
                <a:schemeClr val="bg1">
                  <a:lumMod val="85000"/>
                </a:schemeClr>
              </a:solidFill>
              <a:latin typeface="Arial"/>
              <a:cs typeface="Arial"/>
            </a:endParaRPr>
          </a:p>
          <a:p>
            <a:r>
              <a:rPr lang="en-US" sz="3200" baseline="30000" dirty="0" smtClean="0">
                <a:solidFill>
                  <a:schemeClr val="bg1">
                    <a:lumMod val="85000"/>
                  </a:schemeClr>
                </a:solidFill>
                <a:latin typeface="Arial"/>
                <a:cs typeface="Arial"/>
              </a:rPr>
              <a:t>10 </a:t>
            </a:r>
            <a:r>
              <a:rPr lang="en-US" sz="3200" dirty="0">
                <a:solidFill>
                  <a:schemeClr val="bg1"/>
                </a:solidFill>
                <a:latin typeface="Arial Black"/>
                <a:cs typeface="Arial Black"/>
              </a:rPr>
              <a:t>So now, go. I am sending you to Pharaoh to bring my people the Israelites out of Egypt.”</a:t>
            </a:r>
            <a:endParaRPr lang="en-US" sz="3200" dirty="0" smtClean="0">
              <a:solidFill>
                <a:schemeClr val="bg1"/>
              </a:solidFill>
              <a:latin typeface="Arial Black"/>
              <a:cs typeface="Arial Black"/>
            </a:endParaRPr>
          </a:p>
        </p:txBody>
      </p:sp>
      <p:sp>
        <p:nvSpPr>
          <p:cNvPr id="5" name="Title 1"/>
          <p:cNvSpPr txBox="1">
            <a:spLocks/>
          </p:cNvSpPr>
          <p:nvPr/>
        </p:nvSpPr>
        <p:spPr>
          <a:xfrm>
            <a:off x="0" y="0"/>
            <a:ext cx="9144000" cy="1066800"/>
          </a:xfrm>
          <a:prstGeom prst="rect">
            <a:avLst/>
          </a:prstGeom>
          <a:solidFill>
            <a:schemeClr val="tx2">
              <a:lumMod val="75000"/>
              <a:alpha val="74000"/>
            </a:schemeClr>
          </a:solidFill>
        </p:spPr>
        <p:txBody>
          <a:bodyPr/>
          <a:lstStyle/>
          <a:p>
            <a:pPr lvl="0">
              <a:spcBef>
                <a:spcPct val="0"/>
              </a:spcBef>
              <a:defRPr/>
            </a:pPr>
            <a:r>
              <a:rPr lang="sv-SE" sz="5400" b="1" i="1" dirty="0">
                <a:solidFill>
                  <a:schemeClr val="bg1"/>
                </a:solidFill>
              </a:rPr>
              <a:t>Moses- Exodus 3:10</a:t>
            </a:r>
            <a:endParaRPr lang="en-US" sz="5400" b="1" i="1" dirty="0">
              <a:solidFill>
                <a:schemeClr val="bg1"/>
              </a:solidFill>
            </a:endParaRPr>
          </a:p>
        </p:txBody>
      </p:sp>
      <p:sp>
        <p:nvSpPr>
          <p:cNvPr id="2" name="TextBox 1"/>
          <p:cNvSpPr txBox="1"/>
          <p:nvPr/>
        </p:nvSpPr>
        <p:spPr>
          <a:xfrm rot="16200000">
            <a:off x="-2179454" y="2811609"/>
            <a:ext cx="4766841" cy="430887"/>
          </a:xfrm>
          <a:prstGeom prst="rect">
            <a:avLst/>
          </a:prstGeom>
          <a:noFill/>
        </p:spPr>
        <p:txBody>
          <a:bodyPr wrap="square" rtlCol="0">
            <a:spAutoFit/>
          </a:bodyPr>
          <a:lstStyle/>
          <a:p>
            <a:r>
              <a:rPr lang="en-US" sz="2200" i="1" dirty="0" smtClean="0">
                <a:gradFill flip="none" rotWithShape="1">
                  <a:gsLst>
                    <a:gs pos="99000">
                      <a:schemeClr val="tx1">
                        <a:lumMod val="65000"/>
                        <a:lumOff val="35000"/>
                      </a:schemeClr>
                    </a:gs>
                    <a:gs pos="100000">
                      <a:schemeClr val="bg1">
                        <a:lumMod val="85000"/>
                      </a:schemeClr>
                    </a:gs>
                  </a:gsLst>
                  <a:lin ang="10440000" scaled="0"/>
                  <a:tileRect/>
                </a:gradFill>
                <a:effectLst/>
              </a:rPr>
              <a:t>Personal Mission Ministry Statement</a:t>
            </a:r>
            <a:endParaRPr lang="en-US" sz="2200" i="1" dirty="0">
              <a:gradFill flip="none" rotWithShape="1">
                <a:gsLst>
                  <a:gs pos="99000">
                    <a:schemeClr val="tx1">
                      <a:lumMod val="65000"/>
                      <a:lumOff val="35000"/>
                    </a:schemeClr>
                  </a:gs>
                  <a:gs pos="100000">
                    <a:schemeClr val="bg1">
                      <a:lumMod val="85000"/>
                    </a:schemeClr>
                  </a:gs>
                </a:gsLst>
                <a:lin ang="10440000" scaled="0"/>
                <a:tileRect/>
              </a:gradFill>
              <a:effectLst/>
            </a:endParaRPr>
          </a:p>
        </p:txBody>
      </p:sp>
    </p:spTree>
    <p:extLst>
      <p:ext uri="{BB962C8B-B14F-4D97-AF65-F5344CB8AC3E}">
        <p14:creationId xmlns:p14="http://schemas.microsoft.com/office/powerpoint/2010/main" val="334219699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Nature-Seasons-146x5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727200" cy="6858000"/>
          </a:xfrm>
          <a:prstGeom prst="rect">
            <a:avLst/>
          </a:prstGeom>
        </p:spPr>
      </p:pic>
      <p:sp>
        <p:nvSpPr>
          <p:cNvPr id="12" name="TextBox 11"/>
          <p:cNvSpPr txBox="1"/>
          <p:nvPr/>
        </p:nvSpPr>
        <p:spPr>
          <a:xfrm>
            <a:off x="1600200" y="919752"/>
            <a:ext cx="7543799" cy="5938247"/>
          </a:xfrm>
          <a:prstGeom prst="rect">
            <a:avLst/>
          </a:prstGeom>
          <a:solidFill>
            <a:schemeClr val="accent1">
              <a:lumMod val="75000"/>
              <a:alpha val="86000"/>
            </a:schemeClr>
          </a:solidFill>
        </p:spPr>
        <p:txBody>
          <a:bodyPr wrap="square" lIns="182880" tIns="137160" rIns="91440" bIns="137160" rtlCol="0">
            <a:noAutofit/>
          </a:bodyPr>
          <a:lstStyle/>
          <a:p>
            <a:endParaRPr lang="en-US" sz="3200" baseline="30000" dirty="0" smtClean="0">
              <a:solidFill>
                <a:schemeClr val="bg1">
                  <a:lumMod val="85000"/>
                </a:schemeClr>
              </a:solidFill>
              <a:latin typeface="Arial"/>
              <a:cs typeface="Arial"/>
            </a:endParaRPr>
          </a:p>
          <a:p>
            <a:r>
              <a:rPr lang="en-US" sz="3200" baseline="30000" dirty="0" smtClean="0">
                <a:solidFill>
                  <a:schemeClr val="bg1">
                    <a:lumMod val="85000"/>
                  </a:schemeClr>
                </a:solidFill>
                <a:latin typeface="Arial"/>
                <a:cs typeface="Arial"/>
              </a:rPr>
              <a:t>2 </a:t>
            </a:r>
            <a:r>
              <a:rPr lang="en-US" sz="3200" dirty="0" smtClean="0">
                <a:solidFill>
                  <a:schemeClr val="bg1"/>
                </a:solidFill>
                <a:latin typeface="Arial Black"/>
                <a:cs typeface="Arial Black"/>
              </a:rPr>
              <a:t>Moses </a:t>
            </a:r>
            <a:r>
              <a:rPr lang="en-US" sz="3200" dirty="0">
                <a:solidFill>
                  <a:schemeClr val="bg1"/>
                </a:solidFill>
                <a:latin typeface="Arial Black"/>
                <a:cs typeface="Arial Black"/>
              </a:rPr>
              <a:t>my servant is dead. Now then, you and all these people, get ready to cross the Jordan River into the land I am about to give to </a:t>
            </a:r>
            <a:r>
              <a:rPr lang="en-US" sz="3200" dirty="0" smtClean="0">
                <a:solidFill>
                  <a:schemeClr val="bg1"/>
                </a:solidFill>
                <a:latin typeface="Arial Black"/>
                <a:cs typeface="Arial Black"/>
              </a:rPr>
              <a:t>them - to </a:t>
            </a:r>
            <a:r>
              <a:rPr lang="en-US" sz="3200" dirty="0">
                <a:solidFill>
                  <a:schemeClr val="bg1"/>
                </a:solidFill>
                <a:latin typeface="Arial Black"/>
                <a:cs typeface="Arial Black"/>
              </a:rPr>
              <a:t>the Israelites.</a:t>
            </a:r>
            <a:endParaRPr lang="en-US" sz="3200" dirty="0" smtClean="0">
              <a:solidFill>
                <a:schemeClr val="bg1"/>
              </a:solidFill>
              <a:latin typeface="Arial Black"/>
              <a:cs typeface="Arial Black"/>
            </a:endParaRPr>
          </a:p>
        </p:txBody>
      </p:sp>
      <p:sp>
        <p:nvSpPr>
          <p:cNvPr id="5" name="Title 1"/>
          <p:cNvSpPr txBox="1">
            <a:spLocks/>
          </p:cNvSpPr>
          <p:nvPr/>
        </p:nvSpPr>
        <p:spPr>
          <a:xfrm>
            <a:off x="0" y="0"/>
            <a:ext cx="9144000" cy="1066800"/>
          </a:xfrm>
          <a:prstGeom prst="rect">
            <a:avLst/>
          </a:prstGeom>
          <a:solidFill>
            <a:schemeClr val="tx2">
              <a:lumMod val="75000"/>
              <a:alpha val="74000"/>
            </a:schemeClr>
          </a:solidFill>
        </p:spPr>
        <p:txBody>
          <a:bodyPr/>
          <a:lstStyle/>
          <a:p>
            <a:pPr lvl="0">
              <a:spcBef>
                <a:spcPct val="0"/>
              </a:spcBef>
              <a:defRPr/>
            </a:pPr>
            <a:r>
              <a:rPr lang="sv-SE" sz="5400" b="1" i="1" dirty="0">
                <a:solidFill>
                  <a:schemeClr val="bg1"/>
                </a:solidFill>
              </a:rPr>
              <a:t>Joshua 1:2</a:t>
            </a:r>
            <a:endParaRPr lang="en-US" sz="5400" b="1" i="1" dirty="0">
              <a:solidFill>
                <a:schemeClr val="bg1"/>
              </a:solidFill>
            </a:endParaRPr>
          </a:p>
        </p:txBody>
      </p:sp>
      <p:sp>
        <p:nvSpPr>
          <p:cNvPr id="2" name="TextBox 1"/>
          <p:cNvSpPr txBox="1"/>
          <p:nvPr/>
        </p:nvSpPr>
        <p:spPr>
          <a:xfrm rot="16200000">
            <a:off x="-2179454" y="2811609"/>
            <a:ext cx="4766841" cy="430887"/>
          </a:xfrm>
          <a:prstGeom prst="rect">
            <a:avLst/>
          </a:prstGeom>
          <a:noFill/>
        </p:spPr>
        <p:txBody>
          <a:bodyPr wrap="square" rtlCol="0">
            <a:spAutoFit/>
          </a:bodyPr>
          <a:lstStyle/>
          <a:p>
            <a:r>
              <a:rPr lang="en-US" sz="2200" i="1" dirty="0" smtClean="0">
                <a:gradFill flip="none" rotWithShape="1">
                  <a:gsLst>
                    <a:gs pos="99000">
                      <a:schemeClr val="tx1">
                        <a:lumMod val="65000"/>
                        <a:lumOff val="35000"/>
                      </a:schemeClr>
                    </a:gs>
                    <a:gs pos="100000">
                      <a:schemeClr val="bg1">
                        <a:lumMod val="85000"/>
                      </a:schemeClr>
                    </a:gs>
                  </a:gsLst>
                  <a:lin ang="10440000" scaled="0"/>
                  <a:tileRect/>
                </a:gradFill>
                <a:effectLst/>
              </a:rPr>
              <a:t>Personal Mission Ministry Statement</a:t>
            </a:r>
            <a:endParaRPr lang="en-US" sz="2200" i="1" dirty="0">
              <a:gradFill flip="none" rotWithShape="1">
                <a:gsLst>
                  <a:gs pos="99000">
                    <a:schemeClr val="tx1">
                      <a:lumMod val="65000"/>
                      <a:lumOff val="35000"/>
                    </a:schemeClr>
                  </a:gs>
                  <a:gs pos="100000">
                    <a:schemeClr val="bg1">
                      <a:lumMod val="85000"/>
                    </a:schemeClr>
                  </a:gs>
                </a:gsLst>
                <a:lin ang="10440000" scaled="0"/>
                <a:tileRect/>
              </a:gradFill>
              <a:effectLst/>
            </a:endParaRPr>
          </a:p>
        </p:txBody>
      </p:sp>
    </p:spTree>
    <p:extLst>
      <p:ext uri="{BB962C8B-B14F-4D97-AF65-F5344CB8AC3E}">
        <p14:creationId xmlns:p14="http://schemas.microsoft.com/office/powerpoint/2010/main" val="33171500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Nature-Seasons-146x5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727200" cy="6858000"/>
          </a:xfrm>
          <a:prstGeom prst="rect">
            <a:avLst/>
          </a:prstGeom>
        </p:spPr>
      </p:pic>
      <p:sp>
        <p:nvSpPr>
          <p:cNvPr id="12" name="TextBox 11"/>
          <p:cNvSpPr txBox="1"/>
          <p:nvPr/>
        </p:nvSpPr>
        <p:spPr>
          <a:xfrm>
            <a:off x="1600200" y="919752"/>
            <a:ext cx="7543799" cy="5938247"/>
          </a:xfrm>
          <a:prstGeom prst="rect">
            <a:avLst/>
          </a:prstGeom>
          <a:solidFill>
            <a:schemeClr val="accent1">
              <a:lumMod val="75000"/>
              <a:alpha val="86000"/>
            </a:schemeClr>
          </a:solidFill>
        </p:spPr>
        <p:txBody>
          <a:bodyPr wrap="square" lIns="182880" tIns="137160" rIns="91440" bIns="137160" rtlCol="0">
            <a:noAutofit/>
          </a:bodyPr>
          <a:lstStyle/>
          <a:p>
            <a:r>
              <a:rPr lang="en-US" sz="2900" baseline="30000" dirty="0" smtClean="0">
                <a:solidFill>
                  <a:schemeClr val="bg1">
                    <a:lumMod val="85000"/>
                  </a:schemeClr>
                </a:solidFill>
                <a:latin typeface="Arial"/>
                <a:cs typeface="Arial"/>
              </a:rPr>
              <a:t>5:2 </a:t>
            </a:r>
            <a:r>
              <a:rPr lang="en-US" sz="2900" dirty="0">
                <a:solidFill>
                  <a:schemeClr val="bg1"/>
                </a:solidFill>
                <a:latin typeface="Arial Black"/>
                <a:cs typeface="Arial Black"/>
              </a:rPr>
              <a:t>In the past, while Saul was king over us, you were the one who led Israel on their military campaigns. And the Lord said to you, ‘You will shepherd my people Israel, and you will become their ruler.</a:t>
            </a:r>
            <a:r>
              <a:rPr lang="en-US" sz="2900" dirty="0" smtClean="0">
                <a:solidFill>
                  <a:schemeClr val="bg1"/>
                </a:solidFill>
                <a:latin typeface="Arial Black"/>
                <a:cs typeface="Arial Black"/>
              </a:rPr>
              <a:t>’</a:t>
            </a:r>
          </a:p>
          <a:p>
            <a:endParaRPr lang="en-US" sz="2900" baseline="30000" dirty="0" smtClean="0">
              <a:solidFill>
                <a:schemeClr val="bg1">
                  <a:lumMod val="85000"/>
                </a:schemeClr>
              </a:solidFill>
              <a:latin typeface="Arial"/>
              <a:cs typeface="Arial"/>
            </a:endParaRPr>
          </a:p>
          <a:p>
            <a:r>
              <a:rPr lang="en-US" sz="2900" baseline="30000" dirty="0" smtClean="0">
                <a:solidFill>
                  <a:schemeClr val="bg1">
                    <a:lumMod val="85000"/>
                  </a:schemeClr>
                </a:solidFill>
                <a:latin typeface="Arial"/>
                <a:cs typeface="Arial"/>
              </a:rPr>
              <a:t>7:8 </a:t>
            </a:r>
            <a:r>
              <a:rPr lang="en-US" sz="2900" dirty="0" smtClean="0">
                <a:solidFill>
                  <a:schemeClr val="bg1"/>
                </a:solidFill>
                <a:latin typeface="Arial Black"/>
                <a:cs typeface="Arial Black"/>
              </a:rPr>
              <a:t>Now </a:t>
            </a:r>
            <a:r>
              <a:rPr lang="en-US" sz="2900" dirty="0">
                <a:solidFill>
                  <a:schemeClr val="bg1"/>
                </a:solidFill>
                <a:latin typeface="Arial Black"/>
                <a:cs typeface="Arial Black"/>
              </a:rPr>
              <a:t>then, tell my servant David, </a:t>
            </a:r>
            <a:r>
              <a:rPr lang="en-US" sz="2900" dirty="0" smtClean="0">
                <a:solidFill>
                  <a:schemeClr val="bg1"/>
                </a:solidFill>
                <a:latin typeface="Arial Black"/>
                <a:cs typeface="Arial Black"/>
              </a:rPr>
              <a:t>This </a:t>
            </a:r>
            <a:r>
              <a:rPr lang="en-US" sz="2900" dirty="0">
                <a:solidFill>
                  <a:schemeClr val="bg1"/>
                </a:solidFill>
                <a:latin typeface="Arial Black"/>
                <a:cs typeface="Arial Black"/>
              </a:rPr>
              <a:t>is what the Lord Almighty says: </a:t>
            </a:r>
            <a:r>
              <a:rPr lang="en-US" sz="2900" i="1" dirty="0">
                <a:solidFill>
                  <a:schemeClr val="bg1"/>
                </a:solidFill>
                <a:latin typeface="Arial Black"/>
                <a:cs typeface="Arial Black"/>
              </a:rPr>
              <a:t>I took you from the pasture, from tending the flock, and appointed you ruler over my people Israel.</a:t>
            </a:r>
          </a:p>
          <a:p>
            <a:endParaRPr lang="en-US" sz="3000" dirty="0" smtClean="0">
              <a:solidFill>
                <a:schemeClr val="bg1"/>
              </a:solidFill>
              <a:latin typeface="Arial Black"/>
              <a:cs typeface="Arial Black"/>
            </a:endParaRPr>
          </a:p>
        </p:txBody>
      </p:sp>
      <p:sp>
        <p:nvSpPr>
          <p:cNvPr id="5" name="Title 1"/>
          <p:cNvSpPr txBox="1">
            <a:spLocks/>
          </p:cNvSpPr>
          <p:nvPr/>
        </p:nvSpPr>
        <p:spPr>
          <a:xfrm>
            <a:off x="0" y="0"/>
            <a:ext cx="9144000" cy="1066800"/>
          </a:xfrm>
          <a:prstGeom prst="rect">
            <a:avLst/>
          </a:prstGeom>
          <a:solidFill>
            <a:schemeClr val="tx2">
              <a:lumMod val="75000"/>
              <a:alpha val="74000"/>
            </a:schemeClr>
          </a:solidFill>
        </p:spPr>
        <p:txBody>
          <a:bodyPr/>
          <a:lstStyle/>
          <a:p>
            <a:pPr lvl="0">
              <a:spcBef>
                <a:spcPct val="0"/>
              </a:spcBef>
              <a:defRPr/>
            </a:pPr>
            <a:r>
              <a:rPr lang="sv-SE" sz="5400" b="1" i="1" dirty="0">
                <a:solidFill>
                  <a:schemeClr val="bg1"/>
                </a:solidFill>
              </a:rPr>
              <a:t>David </a:t>
            </a:r>
            <a:r>
              <a:rPr lang="sv-SE" sz="5400" b="1" i="1" dirty="0" smtClean="0">
                <a:solidFill>
                  <a:schemeClr val="bg1"/>
                </a:solidFill>
              </a:rPr>
              <a:t>- 2 Samuel 5</a:t>
            </a:r>
            <a:r>
              <a:rPr lang="sv-SE" sz="5400" b="1" i="1" dirty="0">
                <a:solidFill>
                  <a:schemeClr val="bg1"/>
                </a:solidFill>
              </a:rPr>
              <a:t>:2 </a:t>
            </a:r>
            <a:r>
              <a:rPr lang="sv-SE" sz="5400" b="1" i="1" dirty="0" smtClean="0">
                <a:solidFill>
                  <a:schemeClr val="bg1"/>
                </a:solidFill>
              </a:rPr>
              <a:t>and </a:t>
            </a:r>
            <a:r>
              <a:rPr lang="sv-SE" sz="5400" b="1" i="1" dirty="0">
                <a:solidFill>
                  <a:schemeClr val="bg1"/>
                </a:solidFill>
              </a:rPr>
              <a:t>7:8</a:t>
            </a:r>
            <a:endParaRPr lang="en-US" sz="5400" b="1" i="1" dirty="0">
              <a:solidFill>
                <a:schemeClr val="bg1"/>
              </a:solidFill>
            </a:endParaRPr>
          </a:p>
        </p:txBody>
      </p:sp>
      <p:sp>
        <p:nvSpPr>
          <p:cNvPr id="2" name="TextBox 1"/>
          <p:cNvSpPr txBox="1"/>
          <p:nvPr/>
        </p:nvSpPr>
        <p:spPr>
          <a:xfrm rot="16200000">
            <a:off x="-2179454" y="2811609"/>
            <a:ext cx="4766841" cy="430887"/>
          </a:xfrm>
          <a:prstGeom prst="rect">
            <a:avLst/>
          </a:prstGeom>
          <a:noFill/>
        </p:spPr>
        <p:txBody>
          <a:bodyPr wrap="square" rtlCol="0">
            <a:spAutoFit/>
          </a:bodyPr>
          <a:lstStyle/>
          <a:p>
            <a:r>
              <a:rPr lang="en-US" sz="2200" i="1" dirty="0" smtClean="0">
                <a:gradFill flip="none" rotWithShape="1">
                  <a:gsLst>
                    <a:gs pos="99000">
                      <a:schemeClr val="tx1">
                        <a:lumMod val="65000"/>
                        <a:lumOff val="35000"/>
                      </a:schemeClr>
                    </a:gs>
                    <a:gs pos="100000">
                      <a:schemeClr val="bg1">
                        <a:lumMod val="85000"/>
                      </a:schemeClr>
                    </a:gs>
                  </a:gsLst>
                  <a:lin ang="10440000" scaled="0"/>
                  <a:tileRect/>
                </a:gradFill>
                <a:effectLst/>
              </a:rPr>
              <a:t>Personal Mission Ministry Statement</a:t>
            </a:r>
            <a:endParaRPr lang="en-US" sz="2200" i="1" dirty="0">
              <a:gradFill flip="none" rotWithShape="1">
                <a:gsLst>
                  <a:gs pos="99000">
                    <a:schemeClr val="tx1">
                      <a:lumMod val="65000"/>
                      <a:lumOff val="35000"/>
                    </a:schemeClr>
                  </a:gs>
                  <a:gs pos="100000">
                    <a:schemeClr val="bg1">
                      <a:lumMod val="85000"/>
                    </a:schemeClr>
                  </a:gs>
                </a:gsLst>
                <a:lin ang="10440000" scaled="0"/>
                <a:tileRect/>
              </a:gradFill>
              <a:effectLst/>
            </a:endParaRPr>
          </a:p>
        </p:txBody>
      </p:sp>
    </p:spTree>
    <p:extLst>
      <p:ext uri="{BB962C8B-B14F-4D97-AF65-F5344CB8AC3E}">
        <p14:creationId xmlns:p14="http://schemas.microsoft.com/office/powerpoint/2010/main" val="1960260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Nature-Seasons-146x5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727200" cy="6858000"/>
          </a:xfrm>
          <a:prstGeom prst="rect">
            <a:avLst/>
          </a:prstGeom>
        </p:spPr>
      </p:pic>
      <p:sp>
        <p:nvSpPr>
          <p:cNvPr id="12" name="TextBox 11"/>
          <p:cNvSpPr txBox="1"/>
          <p:nvPr/>
        </p:nvSpPr>
        <p:spPr>
          <a:xfrm>
            <a:off x="1600200" y="919752"/>
            <a:ext cx="7543799" cy="5938247"/>
          </a:xfrm>
          <a:prstGeom prst="rect">
            <a:avLst/>
          </a:prstGeom>
          <a:solidFill>
            <a:schemeClr val="accent1">
              <a:lumMod val="75000"/>
              <a:alpha val="86000"/>
            </a:schemeClr>
          </a:solidFill>
        </p:spPr>
        <p:txBody>
          <a:bodyPr wrap="square" lIns="182880" tIns="137160" rIns="91440" bIns="137160" rtlCol="0">
            <a:noAutofit/>
          </a:bodyPr>
          <a:lstStyle/>
          <a:p>
            <a:r>
              <a:rPr lang="en-US" sz="2900" baseline="30000" dirty="0" smtClean="0">
                <a:solidFill>
                  <a:schemeClr val="bg1">
                    <a:lumMod val="85000"/>
                  </a:schemeClr>
                </a:solidFill>
                <a:latin typeface="Arial"/>
                <a:cs typeface="Arial"/>
              </a:rPr>
              <a:t>17</a:t>
            </a:r>
            <a:r>
              <a:rPr lang="en-US" sz="2900" dirty="0" smtClean="0">
                <a:solidFill>
                  <a:schemeClr val="bg1"/>
                </a:solidFill>
                <a:latin typeface="Arial Black"/>
                <a:cs typeface="Arial Black"/>
              </a:rPr>
              <a:t> Then </a:t>
            </a:r>
            <a:r>
              <a:rPr lang="en-US" sz="2900" dirty="0">
                <a:solidFill>
                  <a:schemeClr val="bg1"/>
                </a:solidFill>
                <a:latin typeface="Arial Black"/>
                <a:cs typeface="Arial Black"/>
              </a:rPr>
              <a:t>I said to them, “You see the trouble we are in: Jerusalem lies in ruins, and its gates have been burned with fire. Come, let us rebuild the wall of Jerusalem, and we will no longer be in disgrace.” </a:t>
            </a:r>
            <a:endParaRPr lang="en-US" sz="2900" dirty="0" smtClean="0">
              <a:solidFill>
                <a:schemeClr val="bg1"/>
              </a:solidFill>
              <a:latin typeface="Arial Black"/>
              <a:cs typeface="Arial Black"/>
            </a:endParaRPr>
          </a:p>
          <a:p>
            <a:endParaRPr lang="en-US" sz="2900" dirty="0" smtClean="0">
              <a:solidFill>
                <a:schemeClr val="bg1"/>
              </a:solidFill>
              <a:latin typeface="Arial Black"/>
              <a:cs typeface="Arial Black"/>
            </a:endParaRPr>
          </a:p>
          <a:p>
            <a:r>
              <a:rPr lang="en-US" sz="2900" baseline="30000" dirty="0" smtClean="0">
                <a:solidFill>
                  <a:schemeClr val="bg1">
                    <a:lumMod val="85000"/>
                  </a:schemeClr>
                </a:solidFill>
                <a:latin typeface="Arial"/>
                <a:cs typeface="Arial"/>
              </a:rPr>
              <a:t>18</a:t>
            </a:r>
            <a:r>
              <a:rPr lang="en-US" sz="2900" dirty="0" smtClean="0">
                <a:solidFill>
                  <a:schemeClr val="bg1"/>
                </a:solidFill>
                <a:latin typeface="Arial Black"/>
                <a:cs typeface="Arial Black"/>
              </a:rPr>
              <a:t> </a:t>
            </a:r>
            <a:r>
              <a:rPr lang="en-US" sz="2900" dirty="0">
                <a:solidFill>
                  <a:schemeClr val="bg1"/>
                </a:solidFill>
                <a:latin typeface="Arial Black"/>
                <a:cs typeface="Arial Black"/>
              </a:rPr>
              <a:t>I also told them about </a:t>
            </a:r>
            <a:r>
              <a:rPr lang="en-US" sz="2900" dirty="0" smtClean="0">
                <a:solidFill>
                  <a:schemeClr val="bg1"/>
                </a:solidFill>
                <a:latin typeface="Arial Black"/>
                <a:cs typeface="Arial Black"/>
              </a:rPr>
              <a:t>the gracious </a:t>
            </a:r>
            <a:r>
              <a:rPr lang="en-US" sz="2900" dirty="0">
                <a:solidFill>
                  <a:schemeClr val="bg1"/>
                </a:solidFill>
                <a:latin typeface="Arial Black"/>
                <a:cs typeface="Arial Black"/>
              </a:rPr>
              <a:t>hand of my God on me and what the king had said to </a:t>
            </a:r>
            <a:r>
              <a:rPr lang="en-US" sz="2900" dirty="0" smtClean="0">
                <a:solidFill>
                  <a:schemeClr val="bg1"/>
                </a:solidFill>
                <a:latin typeface="Arial Black"/>
                <a:cs typeface="Arial Black"/>
              </a:rPr>
              <a:t>me. They </a:t>
            </a:r>
            <a:r>
              <a:rPr lang="en-US" sz="2900" dirty="0">
                <a:solidFill>
                  <a:schemeClr val="bg1"/>
                </a:solidFill>
                <a:latin typeface="Arial Black"/>
                <a:cs typeface="Arial Black"/>
              </a:rPr>
              <a:t>replied, “Let us start rebuilding.” So they began this good work.</a:t>
            </a:r>
            <a:endParaRPr lang="en-US" sz="3000" dirty="0" smtClean="0">
              <a:solidFill>
                <a:schemeClr val="bg1"/>
              </a:solidFill>
              <a:latin typeface="Arial Black"/>
              <a:cs typeface="Arial Black"/>
            </a:endParaRPr>
          </a:p>
        </p:txBody>
      </p:sp>
      <p:sp>
        <p:nvSpPr>
          <p:cNvPr id="5" name="Title 1"/>
          <p:cNvSpPr txBox="1">
            <a:spLocks/>
          </p:cNvSpPr>
          <p:nvPr/>
        </p:nvSpPr>
        <p:spPr>
          <a:xfrm>
            <a:off x="0" y="0"/>
            <a:ext cx="9144000" cy="1066800"/>
          </a:xfrm>
          <a:prstGeom prst="rect">
            <a:avLst/>
          </a:prstGeom>
          <a:solidFill>
            <a:schemeClr val="tx2">
              <a:lumMod val="75000"/>
              <a:alpha val="74000"/>
            </a:schemeClr>
          </a:solidFill>
        </p:spPr>
        <p:txBody>
          <a:bodyPr/>
          <a:lstStyle/>
          <a:p>
            <a:pPr lvl="0">
              <a:spcBef>
                <a:spcPct val="0"/>
              </a:spcBef>
              <a:defRPr/>
            </a:pPr>
            <a:r>
              <a:rPr lang="sk-SK" sz="5400" b="1" i="1" dirty="0">
                <a:solidFill>
                  <a:schemeClr val="bg1"/>
                </a:solidFill>
              </a:rPr>
              <a:t>Nehemiah 2:17-18</a:t>
            </a:r>
            <a:endParaRPr lang="en-US" sz="5400" b="1" i="1" dirty="0">
              <a:solidFill>
                <a:schemeClr val="bg1"/>
              </a:solidFill>
            </a:endParaRPr>
          </a:p>
        </p:txBody>
      </p:sp>
      <p:sp>
        <p:nvSpPr>
          <p:cNvPr id="2" name="TextBox 1"/>
          <p:cNvSpPr txBox="1"/>
          <p:nvPr/>
        </p:nvSpPr>
        <p:spPr>
          <a:xfrm rot="16200000">
            <a:off x="-2179454" y="2811609"/>
            <a:ext cx="4766841" cy="430887"/>
          </a:xfrm>
          <a:prstGeom prst="rect">
            <a:avLst/>
          </a:prstGeom>
          <a:noFill/>
        </p:spPr>
        <p:txBody>
          <a:bodyPr wrap="square" rtlCol="0">
            <a:spAutoFit/>
          </a:bodyPr>
          <a:lstStyle/>
          <a:p>
            <a:r>
              <a:rPr lang="en-US" sz="2200" i="1" dirty="0" smtClean="0">
                <a:gradFill flip="none" rotWithShape="1">
                  <a:gsLst>
                    <a:gs pos="99000">
                      <a:schemeClr val="tx1">
                        <a:lumMod val="65000"/>
                        <a:lumOff val="35000"/>
                      </a:schemeClr>
                    </a:gs>
                    <a:gs pos="100000">
                      <a:schemeClr val="bg1">
                        <a:lumMod val="85000"/>
                      </a:schemeClr>
                    </a:gs>
                  </a:gsLst>
                  <a:lin ang="10440000" scaled="0"/>
                  <a:tileRect/>
                </a:gradFill>
                <a:effectLst/>
              </a:rPr>
              <a:t>Personal Mission Ministry Statement</a:t>
            </a:r>
            <a:endParaRPr lang="en-US" sz="2200" i="1" dirty="0">
              <a:gradFill flip="none" rotWithShape="1">
                <a:gsLst>
                  <a:gs pos="99000">
                    <a:schemeClr val="tx1">
                      <a:lumMod val="65000"/>
                      <a:lumOff val="35000"/>
                    </a:schemeClr>
                  </a:gs>
                  <a:gs pos="100000">
                    <a:schemeClr val="bg1">
                      <a:lumMod val="85000"/>
                    </a:schemeClr>
                  </a:gs>
                </a:gsLst>
                <a:lin ang="10440000" scaled="0"/>
                <a:tileRect/>
              </a:gradFill>
              <a:effectLst/>
            </a:endParaRPr>
          </a:p>
        </p:txBody>
      </p:sp>
    </p:spTree>
    <p:extLst>
      <p:ext uri="{BB962C8B-B14F-4D97-AF65-F5344CB8AC3E}">
        <p14:creationId xmlns:p14="http://schemas.microsoft.com/office/powerpoint/2010/main" val="353532446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Nature-Seasons-146x5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727200" cy="6858000"/>
          </a:xfrm>
          <a:prstGeom prst="rect">
            <a:avLst/>
          </a:prstGeom>
        </p:spPr>
      </p:pic>
      <p:sp>
        <p:nvSpPr>
          <p:cNvPr id="12" name="TextBox 11"/>
          <p:cNvSpPr txBox="1"/>
          <p:nvPr/>
        </p:nvSpPr>
        <p:spPr>
          <a:xfrm>
            <a:off x="1600200" y="919752"/>
            <a:ext cx="7543799" cy="5938247"/>
          </a:xfrm>
          <a:prstGeom prst="rect">
            <a:avLst/>
          </a:prstGeom>
          <a:solidFill>
            <a:schemeClr val="accent1">
              <a:lumMod val="75000"/>
              <a:alpha val="86000"/>
            </a:schemeClr>
          </a:solidFill>
        </p:spPr>
        <p:txBody>
          <a:bodyPr wrap="square" lIns="182880" tIns="137160" rIns="91440" bIns="137160" rtlCol="0" anchor="t">
            <a:noAutofit/>
          </a:bodyPr>
          <a:lstStyle/>
          <a:p>
            <a:endParaRPr lang="en-US" sz="3200" baseline="30000" dirty="0" smtClean="0">
              <a:solidFill>
                <a:schemeClr val="bg1">
                  <a:lumMod val="85000"/>
                </a:schemeClr>
              </a:solidFill>
              <a:latin typeface="Arial"/>
              <a:cs typeface="Arial"/>
            </a:endParaRPr>
          </a:p>
          <a:p>
            <a:endParaRPr lang="en-US" sz="3200" baseline="30000" dirty="0" smtClean="0">
              <a:solidFill>
                <a:schemeClr val="bg1">
                  <a:lumMod val="85000"/>
                </a:schemeClr>
              </a:solidFill>
              <a:latin typeface="Arial"/>
              <a:cs typeface="Arial"/>
            </a:endParaRPr>
          </a:p>
          <a:p>
            <a:r>
              <a:rPr lang="en-US" sz="3200" baseline="30000" dirty="0" smtClean="0">
                <a:solidFill>
                  <a:schemeClr val="bg1">
                    <a:lumMod val="85000"/>
                  </a:schemeClr>
                </a:solidFill>
                <a:latin typeface="Arial"/>
                <a:cs typeface="Arial"/>
              </a:rPr>
              <a:t>6</a:t>
            </a:r>
            <a:r>
              <a:rPr lang="en-US" dirty="0" smtClean="0"/>
              <a:t> </a:t>
            </a:r>
            <a:r>
              <a:rPr lang="en-US" sz="3200" dirty="0">
                <a:solidFill>
                  <a:schemeClr val="bg1"/>
                </a:solidFill>
                <a:latin typeface="Arial Black"/>
                <a:cs typeface="Arial Black"/>
              </a:rPr>
              <a:t>For to us a child is born, to us a son is given, and the government will be on his shoulders. And he will be called Wonderful Counselor, Mighty God, Everlasting Father, Prince of Peace.</a:t>
            </a:r>
          </a:p>
        </p:txBody>
      </p:sp>
      <p:sp>
        <p:nvSpPr>
          <p:cNvPr id="5" name="Title 1"/>
          <p:cNvSpPr txBox="1">
            <a:spLocks/>
          </p:cNvSpPr>
          <p:nvPr/>
        </p:nvSpPr>
        <p:spPr>
          <a:xfrm>
            <a:off x="0" y="0"/>
            <a:ext cx="9144000" cy="1066800"/>
          </a:xfrm>
          <a:prstGeom prst="rect">
            <a:avLst/>
          </a:prstGeom>
          <a:solidFill>
            <a:schemeClr val="tx2">
              <a:lumMod val="75000"/>
              <a:alpha val="74000"/>
            </a:schemeClr>
          </a:solidFill>
        </p:spPr>
        <p:txBody>
          <a:bodyPr/>
          <a:lstStyle/>
          <a:p>
            <a:pPr lvl="0">
              <a:spcBef>
                <a:spcPct val="0"/>
              </a:spcBef>
              <a:defRPr/>
            </a:pPr>
            <a:r>
              <a:rPr lang="en-US" sz="5400" b="1" i="1" dirty="0">
                <a:solidFill>
                  <a:schemeClr val="bg1"/>
                </a:solidFill>
              </a:rPr>
              <a:t>Isaiah </a:t>
            </a:r>
            <a:r>
              <a:rPr lang="en-US" sz="5400" b="1" i="1" dirty="0" smtClean="0">
                <a:solidFill>
                  <a:schemeClr val="bg1"/>
                </a:solidFill>
              </a:rPr>
              <a:t>9:6</a:t>
            </a:r>
            <a:endParaRPr lang="en-US" sz="5400" b="1" i="1" dirty="0">
              <a:solidFill>
                <a:schemeClr val="bg1"/>
              </a:solidFill>
            </a:endParaRPr>
          </a:p>
        </p:txBody>
      </p:sp>
    </p:spTree>
    <p:extLst>
      <p:ext uri="{BB962C8B-B14F-4D97-AF65-F5344CB8AC3E}">
        <p14:creationId xmlns:p14="http://schemas.microsoft.com/office/powerpoint/2010/main" val="409987390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Nature-Seasons-146x5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727200" cy="6858000"/>
          </a:xfrm>
          <a:prstGeom prst="rect">
            <a:avLst/>
          </a:prstGeom>
        </p:spPr>
      </p:pic>
      <p:sp>
        <p:nvSpPr>
          <p:cNvPr id="12" name="TextBox 11"/>
          <p:cNvSpPr txBox="1"/>
          <p:nvPr/>
        </p:nvSpPr>
        <p:spPr>
          <a:xfrm>
            <a:off x="1600200" y="919752"/>
            <a:ext cx="7543799" cy="5938247"/>
          </a:xfrm>
          <a:prstGeom prst="rect">
            <a:avLst/>
          </a:prstGeom>
          <a:solidFill>
            <a:schemeClr val="accent1">
              <a:lumMod val="75000"/>
              <a:alpha val="86000"/>
            </a:schemeClr>
          </a:solidFill>
        </p:spPr>
        <p:txBody>
          <a:bodyPr wrap="square" lIns="182880" tIns="137160" rIns="91440" bIns="137160" rtlCol="0">
            <a:noAutofit/>
          </a:bodyPr>
          <a:lstStyle/>
          <a:p>
            <a:r>
              <a:rPr lang="en-US" sz="2900" baseline="30000" dirty="0" smtClean="0">
                <a:solidFill>
                  <a:schemeClr val="bg1">
                    <a:lumMod val="85000"/>
                  </a:schemeClr>
                </a:solidFill>
                <a:latin typeface="Arial"/>
                <a:cs typeface="Arial"/>
              </a:rPr>
              <a:t>Matt 20:28</a:t>
            </a:r>
            <a:r>
              <a:rPr lang="en-US" sz="2900" dirty="0" smtClean="0">
                <a:solidFill>
                  <a:schemeClr val="bg1"/>
                </a:solidFill>
                <a:latin typeface="Arial Black"/>
                <a:cs typeface="Arial Black"/>
              </a:rPr>
              <a:t> </a:t>
            </a:r>
            <a:r>
              <a:rPr lang="en-US" sz="2900" dirty="0">
                <a:solidFill>
                  <a:schemeClr val="bg1"/>
                </a:solidFill>
                <a:latin typeface="Arial Black"/>
                <a:cs typeface="Arial Black"/>
              </a:rPr>
              <a:t>just as the Son of Man did not come to be served, but to serve, and to give his life as a ransom for many</a:t>
            </a:r>
            <a:r>
              <a:rPr lang="en-US" sz="2900" dirty="0" smtClean="0">
                <a:solidFill>
                  <a:schemeClr val="bg1"/>
                </a:solidFill>
                <a:latin typeface="Arial Black"/>
                <a:cs typeface="Arial Black"/>
              </a:rPr>
              <a:t>.</a:t>
            </a:r>
          </a:p>
          <a:p>
            <a:endParaRPr lang="en-US" sz="2900" dirty="0" smtClean="0">
              <a:solidFill>
                <a:schemeClr val="bg1"/>
              </a:solidFill>
              <a:latin typeface="Arial Black"/>
              <a:cs typeface="Arial Black"/>
            </a:endParaRPr>
          </a:p>
          <a:p>
            <a:r>
              <a:rPr lang="en-US" sz="2900" baseline="30000" dirty="0" smtClean="0">
                <a:solidFill>
                  <a:schemeClr val="bg1">
                    <a:lumMod val="85000"/>
                  </a:schemeClr>
                </a:solidFill>
                <a:latin typeface="Arial"/>
                <a:cs typeface="Arial"/>
              </a:rPr>
              <a:t>Mark 10:45</a:t>
            </a:r>
            <a:r>
              <a:rPr lang="en-US" sz="2900" dirty="0">
                <a:solidFill>
                  <a:schemeClr val="bg1"/>
                </a:solidFill>
                <a:latin typeface="Arial Black"/>
                <a:cs typeface="Arial Black"/>
              </a:rPr>
              <a:t> For even the Son of Man did not come to be served, but </a:t>
            </a:r>
            <a:r>
              <a:rPr lang="en-US" sz="2900" dirty="0" smtClean="0">
                <a:solidFill>
                  <a:schemeClr val="bg1"/>
                </a:solidFill>
                <a:latin typeface="Arial Black"/>
                <a:cs typeface="Arial Black"/>
              </a:rPr>
              <a:t>to serve</a:t>
            </a:r>
            <a:r>
              <a:rPr lang="en-US" sz="2900" dirty="0">
                <a:solidFill>
                  <a:schemeClr val="bg1"/>
                </a:solidFill>
                <a:latin typeface="Arial Black"/>
                <a:cs typeface="Arial Black"/>
              </a:rPr>
              <a:t>, and to give his life as a ransom for many</a:t>
            </a:r>
            <a:r>
              <a:rPr lang="en-US" sz="2900" dirty="0" smtClean="0">
                <a:solidFill>
                  <a:schemeClr val="bg1"/>
                </a:solidFill>
                <a:latin typeface="Arial Black"/>
                <a:cs typeface="Arial Black"/>
              </a:rPr>
              <a:t>.</a:t>
            </a:r>
            <a:endParaRPr lang="en-US" sz="3000" dirty="0" smtClean="0">
              <a:solidFill>
                <a:schemeClr val="bg1"/>
              </a:solidFill>
              <a:latin typeface="Arial Black"/>
              <a:cs typeface="Arial Black"/>
            </a:endParaRPr>
          </a:p>
        </p:txBody>
      </p:sp>
      <p:sp>
        <p:nvSpPr>
          <p:cNvPr id="5" name="Title 1"/>
          <p:cNvSpPr txBox="1">
            <a:spLocks/>
          </p:cNvSpPr>
          <p:nvPr/>
        </p:nvSpPr>
        <p:spPr>
          <a:xfrm>
            <a:off x="0" y="0"/>
            <a:ext cx="9144000" cy="1066800"/>
          </a:xfrm>
          <a:prstGeom prst="rect">
            <a:avLst/>
          </a:prstGeom>
          <a:solidFill>
            <a:schemeClr val="tx2">
              <a:lumMod val="75000"/>
              <a:alpha val="74000"/>
            </a:schemeClr>
          </a:solidFill>
        </p:spPr>
        <p:txBody>
          <a:bodyPr/>
          <a:lstStyle/>
          <a:p>
            <a:pPr lvl="0">
              <a:spcBef>
                <a:spcPct val="0"/>
              </a:spcBef>
              <a:defRPr/>
            </a:pPr>
            <a:r>
              <a:rPr lang="sv-SE" sz="5400" b="1" i="1" dirty="0" smtClean="0">
                <a:solidFill>
                  <a:schemeClr val="bg1"/>
                </a:solidFill>
              </a:rPr>
              <a:t>Jesus - </a:t>
            </a:r>
            <a:r>
              <a:rPr lang="sv-SE" sz="5400" b="1" i="1" dirty="0">
                <a:solidFill>
                  <a:schemeClr val="bg1"/>
                </a:solidFill>
              </a:rPr>
              <a:t>Matt 20:28; Mark 10:45</a:t>
            </a:r>
            <a:endParaRPr lang="en-US" sz="5400" b="1" i="1" dirty="0">
              <a:solidFill>
                <a:schemeClr val="bg1"/>
              </a:solidFill>
            </a:endParaRPr>
          </a:p>
        </p:txBody>
      </p:sp>
      <p:sp>
        <p:nvSpPr>
          <p:cNvPr id="2" name="TextBox 1"/>
          <p:cNvSpPr txBox="1"/>
          <p:nvPr/>
        </p:nvSpPr>
        <p:spPr>
          <a:xfrm rot="16200000">
            <a:off x="-2179454" y="2811609"/>
            <a:ext cx="4766841" cy="430887"/>
          </a:xfrm>
          <a:prstGeom prst="rect">
            <a:avLst/>
          </a:prstGeom>
          <a:noFill/>
        </p:spPr>
        <p:txBody>
          <a:bodyPr wrap="square" rtlCol="0">
            <a:spAutoFit/>
          </a:bodyPr>
          <a:lstStyle/>
          <a:p>
            <a:r>
              <a:rPr lang="en-US" sz="2200" i="1" dirty="0" smtClean="0">
                <a:gradFill flip="none" rotWithShape="1">
                  <a:gsLst>
                    <a:gs pos="99000">
                      <a:schemeClr val="tx1">
                        <a:lumMod val="65000"/>
                        <a:lumOff val="35000"/>
                      </a:schemeClr>
                    </a:gs>
                    <a:gs pos="100000">
                      <a:schemeClr val="bg1">
                        <a:lumMod val="85000"/>
                      </a:schemeClr>
                    </a:gs>
                  </a:gsLst>
                  <a:lin ang="10440000" scaled="0"/>
                  <a:tileRect/>
                </a:gradFill>
                <a:effectLst/>
              </a:rPr>
              <a:t>Personal Mission Ministry Statement</a:t>
            </a:r>
            <a:endParaRPr lang="en-US" sz="2200" i="1" dirty="0">
              <a:gradFill flip="none" rotWithShape="1">
                <a:gsLst>
                  <a:gs pos="99000">
                    <a:schemeClr val="tx1">
                      <a:lumMod val="65000"/>
                      <a:lumOff val="35000"/>
                    </a:schemeClr>
                  </a:gs>
                  <a:gs pos="100000">
                    <a:schemeClr val="bg1">
                      <a:lumMod val="85000"/>
                    </a:schemeClr>
                  </a:gs>
                </a:gsLst>
                <a:lin ang="10440000" scaled="0"/>
                <a:tileRect/>
              </a:gradFill>
              <a:effectLst/>
            </a:endParaRPr>
          </a:p>
        </p:txBody>
      </p:sp>
    </p:spTree>
    <p:extLst>
      <p:ext uri="{BB962C8B-B14F-4D97-AF65-F5344CB8AC3E}">
        <p14:creationId xmlns:p14="http://schemas.microsoft.com/office/powerpoint/2010/main" val="267898462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Nature-Seasons-146x5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727200" cy="6858000"/>
          </a:xfrm>
          <a:prstGeom prst="rect">
            <a:avLst/>
          </a:prstGeom>
        </p:spPr>
      </p:pic>
      <p:sp>
        <p:nvSpPr>
          <p:cNvPr id="12" name="TextBox 11"/>
          <p:cNvSpPr txBox="1"/>
          <p:nvPr/>
        </p:nvSpPr>
        <p:spPr>
          <a:xfrm>
            <a:off x="1600200" y="919752"/>
            <a:ext cx="7543799" cy="5938247"/>
          </a:xfrm>
          <a:prstGeom prst="rect">
            <a:avLst/>
          </a:prstGeom>
          <a:solidFill>
            <a:schemeClr val="accent1">
              <a:lumMod val="75000"/>
              <a:alpha val="86000"/>
            </a:schemeClr>
          </a:solidFill>
        </p:spPr>
        <p:txBody>
          <a:bodyPr wrap="square" lIns="182880" tIns="137160" rIns="91440" bIns="137160" rtlCol="0">
            <a:noAutofit/>
          </a:bodyPr>
          <a:lstStyle/>
          <a:p>
            <a:r>
              <a:rPr lang="en-US" sz="2900" baseline="30000" dirty="0" smtClean="0">
                <a:solidFill>
                  <a:schemeClr val="bg1">
                    <a:lumMod val="85000"/>
                  </a:schemeClr>
                </a:solidFill>
                <a:latin typeface="Arial"/>
                <a:cs typeface="Arial"/>
              </a:rPr>
              <a:t>Acts 20:24</a:t>
            </a:r>
            <a:r>
              <a:rPr lang="en-US" sz="2900" dirty="0" smtClean="0">
                <a:solidFill>
                  <a:schemeClr val="bg1"/>
                </a:solidFill>
                <a:latin typeface="Arial Black"/>
                <a:cs typeface="Arial Black"/>
              </a:rPr>
              <a:t> </a:t>
            </a:r>
            <a:r>
              <a:rPr lang="en-US" sz="2900" dirty="0">
                <a:solidFill>
                  <a:schemeClr val="bg1"/>
                </a:solidFill>
                <a:latin typeface="Arial Black"/>
                <a:cs typeface="Arial Black"/>
              </a:rPr>
              <a:t>However, I consider my life worth nothing to me; my only aim is to finish the race and complete the task the Lord Jesus has given me—the task of testifying to the good news of God’s grace</a:t>
            </a:r>
            <a:r>
              <a:rPr lang="en-US" sz="2900" dirty="0" smtClean="0">
                <a:solidFill>
                  <a:schemeClr val="bg1"/>
                </a:solidFill>
                <a:latin typeface="Arial Black"/>
                <a:cs typeface="Arial Black"/>
              </a:rPr>
              <a:t>.</a:t>
            </a:r>
          </a:p>
          <a:p>
            <a:endParaRPr lang="en-US" sz="2900" dirty="0" smtClean="0">
              <a:solidFill>
                <a:schemeClr val="bg1"/>
              </a:solidFill>
              <a:latin typeface="Arial Black"/>
              <a:cs typeface="Arial Black"/>
            </a:endParaRPr>
          </a:p>
          <a:p>
            <a:r>
              <a:rPr lang="en-US" sz="2900" baseline="30000" dirty="0" smtClean="0">
                <a:solidFill>
                  <a:schemeClr val="bg1">
                    <a:lumMod val="85000"/>
                  </a:schemeClr>
                </a:solidFill>
                <a:latin typeface="Arial"/>
                <a:cs typeface="Arial"/>
              </a:rPr>
              <a:t>2 Tim 3:10</a:t>
            </a:r>
            <a:r>
              <a:rPr lang="en-US" sz="2900" dirty="0" smtClean="0">
                <a:solidFill>
                  <a:schemeClr val="bg1"/>
                </a:solidFill>
                <a:latin typeface="Arial Black"/>
                <a:cs typeface="Arial Black"/>
              </a:rPr>
              <a:t> </a:t>
            </a:r>
            <a:r>
              <a:rPr lang="en-US" sz="2900" dirty="0">
                <a:solidFill>
                  <a:schemeClr val="bg1"/>
                </a:solidFill>
                <a:latin typeface="Arial Black"/>
                <a:cs typeface="Arial Black"/>
              </a:rPr>
              <a:t>You, however, know all about my teaching, my way of life, my purpose, faith, patience, love, endurance,</a:t>
            </a:r>
            <a:endParaRPr lang="en-US" sz="3000" dirty="0" smtClean="0">
              <a:solidFill>
                <a:schemeClr val="bg1"/>
              </a:solidFill>
              <a:latin typeface="Arial Black"/>
              <a:cs typeface="Arial Black"/>
            </a:endParaRPr>
          </a:p>
        </p:txBody>
      </p:sp>
      <p:sp>
        <p:nvSpPr>
          <p:cNvPr id="5" name="Title 1"/>
          <p:cNvSpPr txBox="1">
            <a:spLocks/>
          </p:cNvSpPr>
          <p:nvPr/>
        </p:nvSpPr>
        <p:spPr>
          <a:xfrm>
            <a:off x="0" y="0"/>
            <a:ext cx="9144000" cy="1066800"/>
          </a:xfrm>
          <a:prstGeom prst="rect">
            <a:avLst/>
          </a:prstGeom>
          <a:solidFill>
            <a:schemeClr val="tx2">
              <a:lumMod val="75000"/>
              <a:alpha val="74000"/>
            </a:schemeClr>
          </a:solidFill>
        </p:spPr>
        <p:txBody>
          <a:bodyPr/>
          <a:lstStyle/>
          <a:p>
            <a:pPr lvl="0">
              <a:spcBef>
                <a:spcPct val="0"/>
              </a:spcBef>
              <a:defRPr/>
            </a:pPr>
            <a:r>
              <a:rPr lang="en-US" sz="5400" b="1" i="1" dirty="0">
                <a:solidFill>
                  <a:schemeClr val="bg1"/>
                </a:solidFill>
              </a:rPr>
              <a:t>Paul- Acts 20:24 </a:t>
            </a:r>
            <a:r>
              <a:rPr lang="en-US" sz="5400" b="1" i="1" dirty="0" smtClean="0">
                <a:solidFill>
                  <a:schemeClr val="bg1"/>
                </a:solidFill>
              </a:rPr>
              <a:t>and 2Tim </a:t>
            </a:r>
            <a:r>
              <a:rPr lang="en-US" sz="5400" b="1" i="1" dirty="0">
                <a:solidFill>
                  <a:schemeClr val="bg1"/>
                </a:solidFill>
              </a:rPr>
              <a:t>3:10</a:t>
            </a:r>
          </a:p>
        </p:txBody>
      </p:sp>
      <p:sp>
        <p:nvSpPr>
          <p:cNvPr id="2" name="TextBox 1"/>
          <p:cNvSpPr txBox="1"/>
          <p:nvPr/>
        </p:nvSpPr>
        <p:spPr>
          <a:xfrm rot="16200000">
            <a:off x="-2179454" y="2811609"/>
            <a:ext cx="4766841" cy="430887"/>
          </a:xfrm>
          <a:prstGeom prst="rect">
            <a:avLst/>
          </a:prstGeom>
          <a:noFill/>
        </p:spPr>
        <p:txBody>
          <a:bodyPr wrap="square" rtlCol="0">
            <a:spAutoFit/>
          </a:bodyPr>
          <a:lstStyle/>
          <a:p>
            <a:r>
              <a:rPr lang="en-US" sz="2200" i="1" dirty="0" smtClean="0">
                <a:gradFill flip="none" rotWithShape="1">
                  <a:gsLst>
                    <a:gs pos="99000">
                      <a:schemeClr val="tx1">
                        <a:lumMod val="65000"/>
                        <a:lumOff val="35000"/>
                      </a:schemeClr>
                    </a:gs>
                    <a:gs pos="100000">
                      <a:schemeClr val="bg1">
                        <a:lumMod val="85000"/>
                      </a:schemeClr>
                    </a:gs>
                  </a:gsLst>
                  <a:lin ang="10440000" scaled="0"/>
                  <a:tileRect/>
                </a:gradFill>
                <a:effectLst/>
              </a:rPr>
              <a:t>Personal Mission Ministry Statement</a:t>
            </a:r>
            <a:endParaRPr lang="en-US" sz="2200" i="1" dirty="0">
              <a:gradFill flip="none" rotWithShape="1">
                <a:gsLst>
                  <a:gs pos="99000">
                    <a:schemeClr val="tx1">
                      <a:lumMod val="65000"/>
                      <a:lumOff val="35000"/>
                    </a:schemeClr>
                  </a:gs>
                  <a:gs pos="100000">
                    <a:schemeClr val="bg1">
                      <a:lumMod val="85000"/>
                    </a:schemeClr>
                  </a:gs>
                </a:gsLst>
                <a:lin ang="10440000" scaled="0"/>
                <a:tileRect/>
              </a:gradFill>
              <a:effectLst/>
            </a:endParaRPr>
          </a:p>
        </p:txBody>
      </p:sp>
    </p:spTree>
    <p:extLst>
      <p:ext uri="{BB962C8B-B14F-4D97-AF65-F5344CB8AC3E}">
        <p14:creationId xmlns:p14="http://schemas.microsoft.com/office/powerpoint/2010/main" val="411033304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Nature-Seasons-146x5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727200" cy="6858000"/>
          </a:xfrm>
          <a:prstGeom prst="rect">
            <a:avLst/>
          </a:prstGeom>
        </p:spPr>
      </p:pic>
      <p:sp>
        <p:nvSpPr>
          <p:cNvPr id="12" name="TextBox 11"/>
          <p:cNvSpPr txBox="1"/>
          <p:nvPr/>
        </p:nvSpPr>
        <p:spPr>
          <a:xfrm>
            <a:off x="1600200" y="919752"/>
            <a:ext cx="7543799" cy="5938247"/>
          </a:xfrm>
          <a:prstGeom prst="rect">
            <a:avLst/>
          </a:prstGeom>
          <a:solidFill>
            <a:schemeClr val="accent1">
              <a:lumMod val="75000"/>
              <a:alpha val="86000"/>
            </a:schemeClr>
          </a:solidFill>
        </p:spPr>
        <p:txBody>
          <a:bodyPr wrap="square" lIns="182880" tIns="137160" rIns="91440" bIns="137160" rtlCol="0">
            <a:noAutofit/>
          </a:bodyPr>
          <a:lstStyle/>
          <a:p>
            <a:pPr algn="ctr"/>
            <a:endParaRPr lang="en-US" sz="3000" dirty="0" smtClean="0">
              <a:solidFill>
                <a:schemeClr val="bg1"/>
              </a:solidFill>
              <a:latin typeface="Arial Black"/>
              <a:cs typeface="Arial Black"/>
            </a:endParaRPr>
          </a:p>
          <a:p>
            <a:pPr algn="ctr"/>
            <a:r>
              <a:rPr lang="en-US" sz="3000" dirty="0">
                <a:solidFill>
                  <a:schemeClr val="bg1"/>
                </a:solidFill>
                <a:latin typeface="Arial Black"/>
                <a:cs typeface="Arial Black"/>
              </a:rPr>
              <a:t>My desire is to be the hands and feet of Jesus</a:t>
            </a:r>
            <a:r>
              <a:rPr lang="en-US" sz="3000" dirty="0" smtClean="0">
                <a:solidFill>
                  <a:schemeClr val="bg1"/>
                </a:solidFill>
                <a:latin typeface="Arial Black"/>
                <a:cs typeface="Arial Black"/>
              </a:rPr>
              <a:t>.</a:t>
            </a:r>
          </a:p>
          <a:p>
            <a:pPr algn="ctr"/>
            <a:endParaRPr lang="en-US" sz="3000" dirty="0">
              <a:solidFill>
                <a:schemeClr val="bg1"/>
              </a:solidFill>
              <a:latin typeface="Arial Black"/>
              <a:cs typeface="Arial Black"/>
            </a:endParaRPr>
          </a:p>
          <a:p>
            <a:pPr algn="ctr"/>
            <a:r>
              <a:rPr lang="en-US" sz="3000" dirty="0">
                <a:solidFill>
                  <a:schemeClr val="bg1"/>
                </a:solidFill>
                <a:latin typeface="Arial Black"/>
                <a:cs typeface="Arial Black"/>
              </a:rPr>
              <a:t>To freely and joyfully give my time, resources, talents and love to everyone around </a:t>
            </a:r>
            <a:r>
              <a:rPr lang="en-US" sz="3000" dirty="0" smtClean="0">
                <a:solidFill>
                  <a:schemeClr val="bg1"/>
                </a:solidFill>
                <a:latin typeface="Arial Black"/>
                <a:cs typeface="Arial Black"/>
              </a:rPr>
              <a:t>me</a:t>
            </a:r>
            <a:r>
              <a:rPr lang="en-US" sz="3000" dirty="0">
                <a:solidFill>
                  <a:schemeClr val="bg1"/>
                </a:solidFill>
                <a:latin typeface="Arial Black"/>
                <a:cs typeface="Arial Black"/>
              </a:rPr>
              <a:t>.</a:t>
            </a:r>
            <a:endParaRPr lang="en-US" sz="3000" dirty="0">
              <a:solidFill>
                <a:schemeClr val="bg1"/>
              </a:solidFill>
              <a:latin typeface="Arial Black"/>
              <a:cs typeface="Arial Black"/>
            </a:endParaRPr>
          </a:p>
        </p:txBody>
      </p:sp>
      <p:sp>
        <p:nvSpPr>
          <p:cNvPr id="5" name="Title 1"/>
          <p:cNvSpPr txBox="1">
            <a:spLocks/>
          </p:cNvSpPr>
          <p:nvPr/>
        </p:nvSpPr>
        <p:spPr>
          <a:xfrm>
            <a:off x="0" y="0"/>
            <a:ext cx="9144000" cy="1066800"/>
          </a:xfrm>
          <a:prstGeom prst="rect">
            <a:avLst/>
          </a:prstGeom>
          <a:solidFill>
            <a:schemeClr val="tx2">
              <a:lumMod val="75000"/>
              <a:alpha val="74000"/>
            </a:schemeClr>
          </a:solidFill>
        </p:spPr>
        <p:txBody>
          <a:bodyPr/>
          <a:lstStyle/>
          <a:p>
            <a:pPr lvl="0">
              <a:spcBef>
                <a:spcPct val="0"/>
              </a:spcBef>
              <a:defRPr/>
            </a:pPr>
            <a:r>
              <a:rPr lang="en-US" sz="5400" b="1" i="1" dirty="0" smtClean="0">
                <a:solidFill>
                  <a:schemeClr val="bg1"/>
                </a:solidFill>
              </a:rPr>
              <a:t>Chuck</a:t>
            </a:r>
            <a:endParaRPr lang="en-US" sz="5400" b="1" i="1" dirty="0">
              <a:solidFill>
                <a:schemeClr val="bg1"/>
              </a:solidFill>
            </a:endParaRPr>
          </a:p>
        </p:txBody>
      </p:sp>
      <p:sp>
        <p:nvSpPr>
          <p:cNvPr id="2" name="TextBox 1"/>
          <p:cNvSpPr txBox="1"/>
          <p:nvPr/>
        </p:nvSpPr>
        <p:spPr>
          <a:xfrm rot="16200000">
            <a:off x="-2179454" y="2811609"/>
            <a:ext cx="4766841" cy="430887"/>
          </a:xfrm>
          <a:prstGeom prst="rect">
            <a:avLst/>
          </a:prstGeom>
          <a:noFill/>
        </p:spPr>
        <p:txBody>
          <a:bodyPr wrap="square" rtlCol="0">
            <a:spAutoFit/>
          </a:bodyPr>
          <a:lstStyle/>
          <a:p>
            <a:r>
              <a:rPr lang="en-US" sz="2200" i="1" dirty="0" smtClean="0">
                <a:gradFill flip="none" rotWithShape="1">
                  <a:gsLst>
                    <a:gs pos="99000">
                      <a:schemeClr val="tx1">
                        <a:lumMod val="65000"/>
                        <a:lumOff val="35000"/>
                      </a:schemeClr>
                    </a:gs>
                    <a:gs pos="100000">
                      <a:schemeClr val="bg1">
                        <a:lumMod val="85000"/>
                      </a:schemeClr>
                    </a:gs>
                  </a:gsLst>
                  <a:lin ang="10440000" scaled="0"/>
                  <a:tileRect/>
                </a:gradFill>
                <a:effectLst/>
              </a:rPr>
              <a:t>Personal Mission Ministry Statement</a:t>
            </a:r>
            <a:endParaRPr lang="en-US" sz="2200" i="1" dirty="0">
              <a:gradFill flip="none" rotWithShape="1">
                <a:gsLst>
                  <a:gs pos="99000">
                    <a:schemeClr val="tx1">
                      <a:lumMod val="65000"/>
                      <a:lumOff val="35000"/>
                    </a:schemeClr>
                  </a:gs>
                  <a:gs pos="100000">
                    <a:schemeClr val="bg1">
                      <a:lumMod val="85000"/>
                    </a:schemeClr>
                  </a:gs>
                </a:gsLst>
                <a:lin ang="10440000" scaled="0"/>
                <a:tileRect/>
              </a:gradFill>
              <a:effectLst/>
            </a:endParaRPr>
          </a:p>
        </p:txBody>
      </p:sp>
    </p:spTree>
    <p:extLst>
      <p:ext uri="{BB962C8B-B14F-4D97-AF65-F5344CB8AC3E}">
        <p14:creationId xmlns:p14="http://schemas.microsoft.com/office/powerpoint/2010/main" val="407249983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Nature-Seasons-146x5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727200" cy="6858000"/>
          </a:xfrm>
          <a:prstGeom prst="rect">
            <a:avLst/>
          </a:prstGeom>
        </p:spPr>
      </p:pic>
      <p:sp>
        <p:nvSpPr>
          <p:cNvPr id="12" name="TextBox 11"/>
          <p:cNvSpPr txBox="1"/>
          <p:nvPr/>
        </p:nvSpPr>
        <p:spPr>
          <a:xfrm>
            <a:off x="1600200" y="919752"/>
            <a:ext cx="7543799" cy="5938247"/>
          </a:xfrm>
          <a:prstGeom prst="rect">
            <a:avLst/>
          </a:prstGeom>
          <a:solidFill>
            <a:schemeClr val="accent1">
              <a:lumMod val="75000"/>
              <a:alpha val="86000"/>
            </a:schemeClr>
          </a:solidFill>
        </p:spPr>
        <p:txBody>
          <a:bodyPr wrap="square" lIns="182880" tIns="137160" rIns="91440" bIns="137160" rtlCol="0">
            <a:noAutofit/>
          </a:bodyPr>
          <a:lstStyle/>
          <a:p>
            <a:pPr algn="ctr"/>
            <a:endParaRPr lang="en-US" sz="3000" dirty="0" smtClean="0">
              <a:solidFill>
                <a:schemeClr val="bg1"/>
              </a:solidFill>
              <a:latin typeface="Arial Black"/>
              <a:cs typeface="Arial Black"/>
            </a:endParaRPr>
          </a:p>
          <a:p>
            <a:pPr algn="ctr"/>
            <a:r>
              <a:rPr lang="en-US" sz="3000" dirty="0">
                <a:solidFill>
                  <a:schemeClr val="bg1"/>
                </a:solidFill>
                <a:latin typeface="Arial Black"/>
                <a:cs typeface="Arial Black"/>
              </a:rPr>
              <a:t>My desire is to be the hands and feet of Jesus.</a:t>
            </a:r>
          </a:p>
          <a:p>
            <a:pPr algn="ctr"/>
            <a:endParaRPr lang="en-US" sz="3000" dirty="0">
              <a:solidFill>
                <a:schemeClr val="bg1"/>
              </a:solidFill>
              <a:latin typeface="Arial Black"/>
              <a:cs typeface="Arial Black"/>
            </a:endParaRPr>
          </a:p>
          <a:p>
            <a:pPr algn="ctr"/>
            <a:r>
              <a:rPr lang="en-US" sz="3000" dirty="0">
                <a:solidFill>
                  <a:schemeClr val="bg1"/>
                </a:solidFill>
                <a:latin typeface="Arial Black"/>
                <a:cs typeface="Arial Black"/>
              </a:rPr>
              <a:t>To freely and joyfully give my time, resources, talents and love to everyone around me.</a:t>
            </a:r>
          </a:p>
          <a:p>
            <a:r>
              <a:rPr lang="en-US" sz="3000" dirty="0" smtClean="0">
                <a:solidFill>
                  <a:schemeClr val="bg1"/>
                </a:solidFill>
                <a:latin typeface="Arial Black"/>
                <a:cs typeface="Arial Black"/>
              </a:rPr>
              <a:t> </a:t>
            </a:r>
            <a:endParaRPr lang="en-US" sz="3000" dirty="0" smtClean="0">
              <a:solidFill>
                <a:schemeClr val="bg1"/>
              </a:solidFill>
              <a:latin typeface="Arial Black"/>
              <a:cs typeface="Arial Black"/>
            </a:endParaRPr>
          </a:p>
          <a:p>
            <a:endParaRPr lang="en-US" sz="3000" dirty="0" smtClean="0">
              <a:solidFill>
                <a:schemeClr val="bg1"/>
              </a:solidFill>
              <a:latin typeface="Arial Black"/>
              <a:cs typeface="Arial Black"/>
            </a:endParaRPr>
          </a:p>
        </p:txBody>
      </p:sp>
      <p:sp>
        <p:nvSpPr>
          <p:cNvPr id="5" name="Title 1"/>
          <p:cNvSpPr txBox="1">
            <a:spLocks/>
          </p:cNvSpPr>
          <p:nvPr/>
        </p:nvSpPr>
        <p:spPr>
          <a:xfrm>
            <a:off x="0" y="0"/>
            <a:ext cx="9144000" cy="1066800"/>
          </a:xfrm>
          <a:prstGeom prst="rect">
            <a:avLst/>
          </a:prstGeom>
          <a:solidFill>
            <a:schemeClr val="tx2">
              <a:lumMod val="75000"/>
              <a:alpha val="74000"/>
            </a:schemeClr>
          </a:solidFill>
        </p:spPr>
        <p:txBody>
          <a:bodyPr/>
          <a:lstStyle/>
          <a:p>
            <a:pPr lvl="0">
              <a:spcBef>
                <a:spcPct val="0"/>
              </a:spcBef>
              <a:defRPr/>
            </a:pPr>
            <a:r>
              <a:rPr lang="en-US" sz="5400" b="1" i="1" dirty="0" smtClean="0">
                <a:solidFill>
                  <a:schemeClr val="bg1"/>
                </a:solidFill>
              </a:rPr>
              <a:t>Chuck</a:t>
            </a:r>
            <a:endParaRPr lang="en-US" sz="5400" b="1" i="1" dirty="0">
              <a:solidFill>
                <a:schemeClr val="bg1"/>
              </a:solidFill>
            </a:endParaRPr>
          </a:p>
        </p:txBody>
      </p:sp>
      <p:sp>
        <p:nvSpPr>
          <p:cNvPr id="2" name="TextBox 1"/>
          <p:cNvSpPr txBox="1"/>
          <p:nvPr/>
        </p:nvSpPr>
        <p:spPr>
          <a:xfrm rot="16200000">
            <a:off x="-2179454" y="2811609"/>
            <a:ext cx="4766841" cy="430887"/>
          </a:xfrm>
          <a:prstGeom prst="rect">
            <a:avLst/>
          </a:prstGeom>
          <a:noFill/>
        </p:spPr>
        <p:txBody>
          <a:bodyPr wrap="square" rtlCol="0">
            <a:spAutoFit/>
          </a:bodyPr>
          <a:lstStyle/>
          <a:p>
            <a:r>
              <a:rPr lang="en-US" sz="2200" i="1" dirty="0" smtClean="0">
                <a:gradFill flip="none" rotWithShape="1">
                  <a:gsLst>
                    <a:gs pos="99000">
                      <a:schemeClr val="tx1">
                        <a:lumMod val="65000"/>
                        <a:lumOff val="35000"/>
                      </a:schemeClr>
                    </a:gs>
                    <a:gs pos="100000">
                      <a:schemeClr val="bg1">
                        <a:lumMod val="85000"/>
                      </a:schemeClr>
                    </a:gs>
                  </a:gsLst>
                  <a:lin ang="10440000" scaled="0"/>
                  <a:tileRect/>
                </a:gradFill>
                <a:effectLst/>
              </a:rPr>
              <a:t>Personal Mission Ministry Statement</a:t>
            </a:r>
            <a:endParaRPr lang="en-US" sz="2200" i="1" dirty="0">
              <a:gradFill flip="none" rotWithShape="1">
                <a:gsLst>
                  <a:gs pos="99000">
                    <a:schemeClr val="tx1">
                      <a:lumMod val="65000"/>
                      <a:lumOff val="35000"/>
                    </a:schemeClr>
                  </a:gs>
                  <a:gs pos="100000">
                    <a:schemeClr val="bg1">
                      <a:lumMod val="85000"/>
                    </a:schemeClr>
                  </a:gs>
                </a:gsLst>
                <a:lin ang="10440000" scaled="0"/>
                <a:tileRect/>
              </a:gradFill>
              <a:effectLst/>
            </a:endParaRPr>
          </a:p>
        </p:txBody>
      </p:sp>
      <p:sp>
        <p:nvSpPr>
          <p:cNvPr id="3" name="TextBox 2"/>
          <p:cNvSpPr txBox="1"/>
          <p:nvPr/>
        </p:nvSpPr>
        <p:spPr>
          <a:xfrm flipH="1">
            <a:off x="981751" y="509697"/>
            <a:ext cx="7413219" cy="6093976"/>
          </a:xfrm>
          <a:prstGeom prst="rect">
            <a:avLst/>
          </a:prstGeom>
          <a:solidFill>
            <a:schemeClr val="accent1">
              <a:lumMod val="75000"/>
            </a:schemeClr>
          </a:solidFill>
          <a:ln w="38100" cap="rnd">
            <a:solidFill>
              <a:schemeClr val="bg1">
                <a:lumMod val="85000"/>
              </a:schemeClr>
            </a:solidFill>
          </a:ln>
          <a:scene3d>
            <a:camera prst="orthographicFront"/>
            <a:lightRig rig="threePt" dir="t"/>
          </a:scene3d>
          <a:sp3d>
            <a:bevelT w="165100" prst="coolSlant"/>
          </a:sp3d>
        </p:spPr>
        <p:txBody>
          <a:bodyPr wrap="square" rtlCol="0">
            <a:spAutoFit/>
          </a:bodyPr>
          <a:lstStyle/>
          <a:p>
            <a:pPr algn="ctr"/>
            <a:r>
              <a:rPr lang="en-US" sz="3000" dirty="0" smtClean="0">
                <a:solidFill>
                  <a:schemeClr val="bg1"/>
                </a:solidFill>
                <a:latin typeface="Arial Black"/>
                <a:cs typeface="Arial Black"/>
              </a:rPr>
              <a:t>Christ has no body on Earth but yours,</a:t>
            </a:r>
          </a:p>
          <a:p>
            <a:pPr algn="ctr"/>
            <a:r>
              <a:rPr lang="en-US" sz="3000" dirty="0" smtClean="0">
                <a:solidFill>
                  <a:schemeClr val="bg1"/>
                </a:solidFill>
                <a:latin typeface="Arial Black"/>
                <a:cs typeface="Arial Black"/>
              </a:rPr>
              <a:t>No hands but yours,</a:t>
            </a:r>
          </a:p>
          <a:p>
            <a:pPr algn="ctr"/>
            <a:r>
              <a:rPr lang="en-US" sz="3000" dirty="0" smtClean="0">
                <a:solidFill>
                  <a:schemeClr val="bg1"/>
                </a:solidFill>
                <a:latin typeface="Arial Black"/>
                <a:cs typeface="Arial Black"/>
              </a:rPr>
              <a:t>No feet but yours.</a:t>
            </a:r>
          </a:p>
          <a:p>
            <a:pPr algn="ctr"/>
            <a:r>
              <a:rPr lang="en-US" sz="3000" dirty="0" smtClean="0">
                <a:solidFill>
                  <a:schemeClr val="bg1"/>
                </a:solidFill>
                <a:latin typeface="Arial Black"/>
                <a:cs typeface="Arial Black"/>
              </a:rPr>
              <a:t>Yours are the eye through which Christ’s compassion for the world is to look out.</a:t>
            </a:r>
          </a:p>
          <a:p>
            <a:pPr algn="ctr"/>
            <a:r>
              <a:rPr lang="en-US" sz="3000" dirty="0" smtClean="0">
                <a:solidFill>
                  <a:schemeClr val="bg1"/>
                </a:solidFill>
                <a:latin typeface="Arial Black"/>
                <a:cs typeface="Arial Black"/>
              </a:rPr>
              <a:t>Yours are the feet with which He is to go about doing good;</a:t>
            </a:r>
          </a:p>
          <a:p>
            <a:pPr algn="ctr"/>
            <a:r>
              <a:rPr lang="en-US" sz="3000" dirty="0" smtClean="0">
                <a:solidFill>
                  <a:schemeClr val="bg1"/>
                </a:solidFill>
                <a:latin typeface="Arial Black"/>
                <a:cs typeface="Arial Black"/>
              </a:rPr>
              <a:t>And yours are the hands with which He is to bless us now.</a:t>
            </a:r>
          </a:p>
          <a:p>
            <a:pPr algn="ctr"/>
            <a:endParaRPr lang="en-US" sz="3000" dirty="0" smtClean="0">
              <a:solidFill>
                <a:schemeClr val="bg1"/>
              </a:solidFill>
              <a:latin typeface="Arial Black"/>
              <a:cs typeface="Arial Black"/>
            </a:endParaRPr>
          </a:p>
          <a:p>
            <a:pPr algn="r"/>
            <a:r>
              <a:rPr lang="en-US" sz="2800" i="1" dirty="0" smtClean="0">
                <a:solidFill>
                  <a:schemeClr val="bg1"/>
                </a:solidFill>
                <a:latin typeface="Arial Black"/>
                <a:cs typeface="Arial Black"/>
              </a:rPr>
              <a:t>~St. Teresa of Avila</a:t>
            </a:r>
            <a:endParaRPr lang="en-US" sz="2800" i="1" dirty="0">
              <a:solidFill>
                <a:schemeClr val="bg1"/>
              </a:solidFill>
              <a:latin typeface="Arial Black"/>
              <a:cs typeface="Arial Black"/>
            </a:endParaRPr>
          </a:p>
        </p:txBody>
      </p:sp>
    </p:spTree>
    <p:extLst>
      <p:ext uri="{BB962C8B-B14F-4D97-AF65-F5344CB8AC3E}">
        <p14:creationId xmlns:p14="http://schemas.microsoft.com/office/powerpoint/2010/main" val="56515984"/>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1" nodeType="clickEffect">
                                  <p:stCondLst>
                                    <p:cond delay="0"/>
                                  </p:stCondLst>
                                  <p:childTnLst>
                                    <p:animEffect transition="out" filter="dissolv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Nature-Seasons-146x5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727200" cy="6858000"/>
          </a:xfrm>
          <a:prstGeom prst="rect">
            <a:avLst/>
          </a:prstGeom>
        </p:spPr>
      </p:pic>
      <p:sp>
        <p:nvSpPr>
          <p:cNvPr id="12" name="TextBox 11"/>
          <p:cNvSpPr txBox="1"/>
          <p:nvPr/>
        </p:nvSpPr>
        <p:spPr>
          <a:xfrm>
            <a:off x="1600200" y="919752"/>
            <a:ext cx="7543799" cy="5938247"/>
          </a:xfrm>
          <a:prstGeom prst="rect">
            <a:avLst/>
          </a:prstGeom>
          <a:solidFill>
            <a:schemeClr val="accent1">
              <a:lumMod val="75000"/>
              <a:alpha val="86000"/>
            </a:schemeClr>
          </a:solidFill>
        </p:spPr>
        <p:txBody>
          <a:bodyPr wrap="square" lIns="182880" tIns="137160" rIns="91440" bIns="137160" rtlCol="0">
            <a:noAutofit/>
          </a:bodyPr>
          <a:lstStyle/>
          <a:p>
            <a:endParaRPr lang="en-US" sz="3000" dirty="0" smtClean="0">
              <a:solidFill>
                <a:schemeClr val="bg1"/>
              </a:solidFill>
              <a:latin typeface="Arial Black"/>
              <a:cs typeface="Arial Black"/>
            </a:endParaRPr>
          </a:p>
          <a:p>
            <a:r>
              <a:rPr lang="en-US" sz="3000" dirty="0" smtClean="0">
                <a:solidFill>
                  <a:schemeClr val="bg1"/>
                </a:solidFill>
                <a:latin typeface="Arial Black"/>
                <a:cs typeface="Arial Black"/>
              </a:rPr>
              <a:t>"</a:t>
            </a:r>
            <a:r>
              <a:rPr lang="en-US" sz="3000" dirty="0">
                <a:solidFill>
                  <a:schemeClr val="bg1"/>
                </a:solidFill>
                <a:latin typeface="Arial Black"/>
                <a:cs typeface="Arial Black"/>
              </a:rPr>
              <a:t>To make a positive difference in my little corner of the world by planting and watering seeds of faith - to not-yet Christians and by encouraging Christ-followers to grow in their </a:t>
            </a:r>
            <a:r>
              <a:rPr lang="en-US" sz="3000" dirty="0" smtClean="0">
                <a:solidFill>
                  <a:schemeClr val="bg1"/>
                </a:solidFill>
                <a:latin typeface="Arial Black"/>
                <a:cs typeface="Arial Black"/>
              </a:rPr>
              <a:t>knowledge </a:t>
            </a:r>
            <a:r>
              <a:rPr lang="en-US" sz="3000" dirty="0">
                <a:solidFill>
                  <a:schemeClr val="bg1"/>
                </a:solidFill>
                <a:latin typeface="Arial Black"/>
                <a:cs typeface="Arial Black"/>
              </a:rPr>
              <a:t>of and passion for the Lord."</a:t>
            </a:r>
          </a:p>
          <a:p>
            <a:endParaRPr lang="en-US" sz="3000" dirty="0">
              <a:solidFill>
                <a:schemeClr val="bg1"/>
              </a:solidFill>
              <a:latin typeface="Arial Black"/>
              <a:cs typeface="Arial Black"/>
            </a:endParaRPr>
          </a:p>
          <a:p>
            <a:pPr algn="ctr"/>
            <a:r>
              <a:rPr lang="en-US" sz="3000" dirty="0">
                <a:solidFill>
                  <a:schemeClr val="bg1"/>
                </a:solidFill>
                <a:latin typeface="Arial Black"/>
                <a:cs typeface="Arial Black"/>
              </a:rPr>
              <a:t>Summed up - To make a positive difference in my little corner of the world!</a:t>
            </a:r>
            <a:endParaRPr lang="en-US" sz="3000" dirty="0" smtClean="0">
              <a:solidFill>
                <a:schemeClr val="bg1"/>
              </a:solidFill>
              <a:latin typeface="Arial Black"/>
              <a:cs typeface="Arial Black"/>
            </a:endParaRPr>
          </a:p>
        </p:txBody>
      </p:sp>
      <p:sp>
        <p:nvSpPr>
          <p:cNvPr id="5" name="Title 1"/>
          <p:cNvSpPr txBox="1">
            <a:spLocks/>
          </p:cNvSpPr>
          <p:nvPr/>
        </p:nvSpPr>
        <p:spPr>
          <a:xfrm>
            <a:off x="0" y="0"/>
            <a:ext cx="9144000" cy="1066800"/>
          </a:xfrm>
          <a:prstGeom prst="rect">
            <a:avLst/>
          </a:prstGeom>
          <a:solidFill>
            <a:schemeClr val="tx2">
              <a:lumMod val="75000"/>
              <a:alpha val="74000"/>
            </a:schemeClr>
          </a:solidFill>
        </p:spPr>
        <p:txBody>
          <a:bodyPr/>
          <a:lstStyle/>
          <a:p>
            <a:pPr lvl="0">
              <a:spcBef>
                <a:spcPct val="0"/>
              </a:spcBef>
              <a:defRPr/>
            </a:pPr>
            <a:r>
              <a:rPr lang="en-US" sz="5400" b="1" i="1" dirty="0" err="1" smtClean="0">
                <a:solidFill>
                  <a:schemeClr val="bg1"/>
                </a:solidFill>
              </a:rPr>
              <a:t>Kathi</a:t>
            </a:r>
            <a:endParaRPr lang="en-US" sz="5400" b="1" i="1" dirty="0">
              <a:solidFill>
                <a:schemeClr val="bg1"/>
              </a:solidFill>
            </a:endParaRPr>
          </a:p>
        </p:txBody>
      </p:sp>
      <p:sp>
        <p:nvSpPr>
          <p:cNvPr id="2" name="TextBox 1"/>
          <p:cNvSpPr txBox="1"/>
          <p:nvPr/>
        </p:nvSpPr>
        <p:spPr>
          <a:xfrm rot="16200000">
            <a:off x="-2179454" y="2811609"/>
            <a:ext cx="4766841" cy="430887"/>
          </a:xfrm>
          <a:prstGeom prst="rect">
            <a:avLst/>
          </a:prstGeom>
          <a:noFill/>
        </p:spPr>
        <p:txBody>
          <a:bodyPr wrap="square" rtlCol="0">
            <a:spAutoFit/>
          </a:bodyPr>
          <a:lstStyle/>
          <a:p>
            <a:r>
              <a:rPr lang="en-US" sz="2200" i="1" dirty="0" smtClean="0">
                <a:gradFill flip="none" rotWithShape="1">
                  <a:gsLst>
                    <a:gs pos="99000">
                      <a:schemeClr val="tx1">
                        <a:lumMod val="65000"/>
                        <a:lumOff val="35000"/>
                      </a:schemeClr>
                    </a:gs>
                    <a:gs pos="100000">
                      <a:schemeClr val="bg1">
                        <a:lumMod val="85000"/>
                      </a:schemeClr>
                    </a:gs>
                  </a:gsLst>
                  <a:lin ang="10440000" scaled="0"/>
                  <a:tileRect/>
                </a:gradFill>
                <a:effectLst/>
              </a:rPr>
              <a:t>Personal Mission Ministry Statement</a:t>
            </a:r>
            <a:endParaRPr lang="en-US" sz="2200" i="1" dirty="0">
              <a:gradFill flip="none" rotWithShape="1">
                <a:gsLst>
                  <a:gs pos="99000">
                    <a:schemeClr val="tx1">
                      <a:lumMod val="65000"/>
                      <a:lumOff val="35000"/>
                    </a:schemeClr>
                  </a:gs>
                  <a:gs pos="100000">
                    <a:schemeClr val="bg1">
                      <a:lumMod val="85000"/>
                    </a:schemeClr>
                  </a:gs>
                </a:gsLst>
                <a:lin ang="10440000" scaled="0"/>
                <a:tileRect/>
              </a:gradFill>
              <a:effectLst/>
            </a:endParaRPr>
          </a:p>
        </p:txBody>
      </p:sp>
    </p:spTree>
    <p:extLst>
      <p:ext uri="{BB962C8B-B14F-4D97-AF65-F5344CB8AC3E}">
        <p14:creationId xmlns:p14="http://schemas.microsoft.com/office/powerpoint/2010/main" val="261623004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Nature-Seasons-146x5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727200" cy="6858000"/>
          </a:xfrm>
          <a:prstGeom prst="rect">
            <a:avLst/>
          </a:prstGeom>
        </p:spPr>
      </p:pic>
      <p:sp>
        <p:nvSpPr>
          <p:cNvPr id="12" name="TextBox 11"/>
          <p:cNvSpPr txBox="1"/>
          <p:nvPr/>
        </p:nvSpPr>
        <p:spPr>
          <a:xfrm>
            <a:off x="1600200" y="919752"/>
            <a:ext cx="7543799" cy="5938247"/>
          </a:xfrm>
          <a:prstGeom prst="rect">
            <a:avLst/>
          </a:prstGeom>
          <a:solidFill>
            <a:schemeClr val="accent1">
              <a:lumMod val="75000"/>
              <a:alpha val="86000"/>
            </a:schemeClr>
          </a:solidFill>
        </p:spPr>
        <p:txBody>
          <a:bodyPr wrap="square" lIns="182880" tIns="137160" rIns="91440" bIns="137160" rtlCol="0">
            <a:noAutofit/>
          </a:bodyPr>
          <a:lstStyle/>
          <a:p>
            <a:endParaRPr lang="en-US" sz="3000" dirty="0" smtClean="0">
              <a:solidFill>
                <a:schemeClr val="bg1"/>
              </a:solidFill>
              <a:latin typeface="Arial Black"/>
              <a:cs typeface="Arial Black"/>
            </a:endParaRPr>
          </a:p>
          <a:p>
            <a:r>
              <a:rPr lang="en-US" sz="3000" dirty="0" smtClean="0">
                <a:solidFill>
                  <a:schemeClr val="bg1"/>
                </a:solidFill>
                <a:latin typeface="Arial Black"/>
                <a:cs typeface="Arial Black"/>
              </a:rPr>
              <a:t>My </a:t>
            </a:r>
            <a:r>
              <a:rPr lang="en-US" sz="3000" dirty="0">
                <a:solidFill>
                  <a:schemeClr val="bg1"/>
                </a:solidFill>
                <a:latin typeface="Arial Black"/>
                <a:cs typeface="Arial Black"/>
              </a:rPr>
              <a:t>desire is to be used of God, to bring believers into a closer relationship with Him, by being transparent about my walk.</a:t>
            </a:r>
          </a:p>
          <a:p>
            <a:endParaRPr lang="en-US" sz="3000" dirty="0">
              <a:solidFill>
                <a:schemeClr val="bg1"/>
              </a:solidFill>
              <a:latin typeface="Arial Black"/>
              <a:cs typeface="Arial Black"/>
            </a:endParaRPr>
          </a:p>
          <a:p>
            <a:pPr algn="ctr"/>
            <a:r>
              <a:rPr lang="en-US" sz="3000" dirty="0" smtClean="0">
                <a:solidFill>
                  <a:schemeClr val="bg1"/>
                </a:solidFill>
                <a:latin typeface="Arial Black"/>
                <a:cs typeface="Arial Black"/>
              </a:rPr>
              <a:t>My Slogan - </a:t>
            </a:r>
            <a:r>
              <a:rPr lang="en-US" sz="3000" dirty="0">
                <a:solidFill>
                  <a:schemeClr val="bg1"/>
                </a:solidFill>
                <a:latin typeface="Arial Black"/>
                <a:cs typeface="Arial Black"/>
              </a:rPr>
              <a:t>Build relationships through transparency </a:t>
            </a:r>
          </a:p>
        </p:txBody>
      </p:sp>
      <p:sp>
        <p:nvSpPr>
          <p:cNvPr id="5" name="Title 1"/>
          <p:cNvSpPr txBox="1">
            <a:spLocks/>
          </p:cNvSpPr>
          <p:nvPr/>
        </p:nvSpPr>
        <p:spPr>
          <a:xfrm>
            <a:off x="0" y="0"/>
            <a:ext cx="9144000" cy="1066800"/>
          </a:xfrm>
          <a:prstGeom prst="rect">
            <a:avLst/>
          </a:prstGeom>
          <a:solidFill>
            <a:schemeClr val="tx2">
              <a:lumMod val="75000"/>
              <a:alpha val="74000"/>
            </a:schemeClr>
          </a:solidFill>
        </p:spPr>
        <p:txBody>
          <a:bodyPr/>
          <a:lstStyle/>
          <a:p>
            <a:pPr lvl="0">
              <a:spcBef>
                <a:spcPct val="0"/>
              </a:spcBef>
              <a:defRPr/>
            </a:pPr>
            <a:r>
              <a:rPr lang="en-US" sz="5400" b="1" i="1" dirty="0" smtClean="0">
                <a:solidFill>
                  <a:schemeClr val="bg1"/>
                </a:solidFill>
              </a:rPr>
              <a:t>Frank</a:t>
            </a:r>
            <a:endParaRPr lang="en-US" sz="5400" b="1" i="1" dirty="0">
              <a:solidFill>
                <a:schemeClr val="bg1"/>
              </a:solidFill>
            </a:endParaRPr>
          </a:p>
        </p:txBody>
      </p:sp>
      <p:sp>
        <p:nvSpPr>
          <p:cNvPr id="2" name="TextBox 1"/>
          <p:cNvSpPr txBox="1"/>
          <p:nvPr/>
        </p:nvSpPr>
        <p:spPr>
          <a:xfrm rot="16200000">
            <a:off x="-2179454" y="2811609"/>
            <a:ext cx="4766841" cy="430887"/>
          </a:xfrm>
          <a:prstGeom prst="rect">
            <a:avLst/>
          </a:prstGeom>
          <a:noFill/>
        </p:spPr>
        <p:txBody>
          <a:bodyPr wrap="square" rtlCol="0">
            <a:spAutoFit/>
          </a:bodyPr>
          <a:lstStyle/>
          <a:p>
            <a:r>
              <a:rPr lang="en-US" sz="2200" i="1" dirty="0" smtClean="0">
                <a:gradFill flip="none" rotWithShape="1">
                  <a:gsLst>
                    <a:gs pos="99000">
                      <a:schemeClr val="tx1">
                        <a:lumMod val="65000"/>
                        <a:lumOff val="35000"/>
                      </a:schemeClr>
                    </a:gs>
                    <a:gs pos="100000">
                      <a:schemeClr val="bg1">
                        <a:lumMod val="85000"/>
                      </a:schemeClr>
                    </a:gs>
                  </a:gsLst>
                  <a:lin ang="10440000" scaled="0"/>
                  <a:tileRect/>
                </a:gradFill>
                <a:effectLst/>
              </a:rPr>
              <a:t>Personal Mission Ministry Statement</a:t>
            </a:r>
            <a:endParaRPr lang="en-US" sz="2200" i="1" dirty="0">
              <a:gradFill flip="none" rotWithShape="1">
                <a:gsLst>
                  <a:gs pos="99000">
                    <a:schemeClr val="tx1">
                      <a:lumMod val="65000"/>
                      <a:lumOff val="35000"/>
                    </a:schemeClr>
                  </a:gs>
                  <a:gs pos="100000">
                    <a:schemeClr val="bg1">
                      <a:lumMod val="85000"/>
                    </a:schemeClr>
                  </a:gs>
                </a:gsLst>
                <a:lin ang="10440000" scaled="0"/>
                <a:tileRect/>
              </a:gradFill>
              <a:effectLst/>
            </a:endParaRPr>
          </a:p>
        </p:txBody>
      </p:sp>
    </p:spTree>
    <p:extLst>
      <p:ext uri="{BB962C8B-B14F-4D97-AF65-F5344CB8AC3E}">
        <p14:creationId xmlns:p14="http://schemas.microsoft.com/office/powerpoint/2010/main" val="145639904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Nature-Seasons-146x5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727200" cy="6858000"/>
          </a:xfrm>
          <a:prstGeom prst="rect">
            <a:avLst/>
          </a:prstGeom>
        </p:spPr>
      </p:pic>
      <p:sp>
        <p:nvSpPr>
          <p:cNvPr id="12" name="TextBox 11"/>
          <p:cNvSpPr txBox="1"/>
          <p:nvPr/>
        </p:nvSpPr>
        <p:spPr>
          <a:xfrm>
            <a:off x="1600200" y="919752"/>
            <a:ext cx="7543799" cy="5938247"/>
          </a:xfrm>
          <a:prstGeom prst="rect">
            <a:avLst/>
          </a:prstGeom>
          <a:solidFill>
            <a:schemeClr val="accent1">
              <a:lumMod val="75000"/>
              <a:alpha val="86000"/>
            </a:schemeClr>
          </a:solidFill>
        </p:spPr>
        <p:txBody>
          <a:bodyPr wrap="square" lIns="182880" tIns="137160" rIns="91440" bIns="137160" rtlCol="0">
            <a:noAutofit/>
          </a:bodyPr>
          <a:lstStyle/>
          <a:p>
            <a:endParaRPr lang="en-US" sz="3000" dirty="0">
              <a:solidFill>
                <a:schemeClr val="bg1"/>
              </a:solidFill>
              <a:latin typeface="Arial Black"/>
              <a:cs typeface="Arial Black"/>
            </a:endParaRPr>
          </a:p>
          <a:p>
            <a:endParaRPr lang="en-US" sz="3000" dirty="0" smtClean="0">
              <a:solidFill>
                <a:schemeClr val="bg1"/>
              </a:solidFill>
              <a:latin typeface="Arial Black"/>
              <a:cs typeface="Arial Black"/>
            </a:endParaRPr>
          </a:p>
          <a:p>
            <a:pPr algn="ctr"/>
            <a:r>
              <a:rPr lang="en-US" sz="7200" dirty="0" smtClean="0">
                <a:solidFill>
                  <a:schemeClr val="bg1"/>
                </a:solidFill>
                <a:latin typeface="Arial Black"/>
                <a:cs typeface="Arial Black"/>
              </a:rPr>
              <a:t>THINK </a:t>
            </a:r>
            <a:r>
              <a:rPr lang="en-US" sz="7200" dirty="0">
                <a:solidFill>
                  <a:schemeClr val="bg1"/>
                </a:solidFill>
                <a:latin typeface="Arial Black"/>
                <a:cs typeface="Arial Black"/>
              </a:rPr>
              <a:t>BIG</a:t>
            </a:r>
            <a:r>
              <a:rPr lang="en-US" sz="7200" dirty="0" smtClean="0">
                <a:solidFill>
                  <a:schemeClr val="bg1"/>
                </a:solidFill>
                <a:latin typeface="Arial Black"/>
                <a:cs typeface="Arial Black"/>
              </a:rPr>
              <a:t>.</a:t>
            </a:r>
          </a:p>
          <a:p>
            <a:pPr algn="ctr"/>
            <a:endParaRPr lang="en-US" sz="4800" dirty="0" smtClean="0">
              <a:solidFill>
                <a:schemeClr val="bg1"/>
              </a:solidFill>
              <a:latin typeface="Arial Black"/>
              <a:cs typeface="Arial Black"/>
            </a:endParaRPr>
          </a:p>
          <a:p>
            <a:pPr algn="ctr"/>
            <a:r>
              <a:rPr lang="en-US" sz="4800" dirty="0" smtClean="0">
                <a:solidFill>
                  <a:schemeClr val="bg1"/>
                </a:solidFill>
                <a:latin typeface="Arial Black"/>
                <a:cs typeface="Arial Black"/>
              </a:rPr>
              <a:t>NO </a:t>
            </a:r>
            <a:r>
              <a:rPr lang="en-US" sz="4800" dirty="0">
                <a:solidFill>
                  <a:schemeClr val="bg1"/>
                </a:solidFill>
                <a:latin typeface="Arial Black"/>
                <a:cs typeface="Arial Black"/>
              </a:rPr>
              <a:t>SMALL THINKING ALLOWED</a:t>
            </a:r>
            <a:endParaRPr lang="en-US" sz="4800" dirty="0" smtClean="0">
              <a:solidFill>
                <a:schemeClr val="bg1"/>
              </a:solidFill>
              <a:latin typeface="Arial Black"/>
              <a:cs typeface="Arial Black"/>
            </a:endParaRPr>
          </a:p>
        </p:txBody>
      </p:sp>
      <p:sp>
        <p:nvSpPr>
          <p:cNvPr id="5" name="Title 1"/>
          <p:cNvSpPr txBox="1">
            <a:spLocks/>
          </p:cNvSpPr>
          <p:nvPr/>
        </p:nvSpPr>
        <p:spPr>
          <a:xfrm>
            <a:off x="0" y="0"/>
            <a:ext cx="9144000" cy="1066800"/>
          </a:xfrm>
          <a:prstGeom prst="rect">
            <a:avLst/>
          </a:prstGeom>
          <a:solidFill>
            <a:schemeClr val="tx2">
              <a:lumMod val="75000"/>
              <a:alpha val="74000"/>
            </a:schemeClr>
          </a:solidFill>
        </p:spPr>
        <p:txBody>
          <a:bodyPr/>
          <a:lstStyle/>
          <a:p>
            <a:pPr lvl="0">
              <a:spcBef>
                <a:spcPct val="0"/>
              </a:spcBef>
              <a:defRPr/>
            </a:pPr>
            <a:r>
              <a:rPr lang="en-US" sz="3600" b="1" i="1" dirty="0">
                <a:solidFill>
                  <a:schemeClr val="bg1"/>
                </a:solidFill>
              </a:rPr>
              <a:t>Who is this </a:t>
            </a:r>
            <a:r>
              <a:rPr lang="en-US" sz="3600" b="1" i="1" dirty="0" smtClean="0">
                <a:solidFill>
                  <a:schemeClr val="bg1"/>
                </a:solidFill>
              </a:rPr>
              <a:t>baby</a:t>
            </a:r>
          </a:p>
          <a:p>
            <a:pPr lvl="0">
              <a:spcBef>
                <a:spcPct val="0"/>
              </a:spcBef>
              <a:defRPr/>
            </a:pPr>
            <a:r>
              <a:rPr lang="en-US" b="1" i="1" dirty="0">
                <a:solidFill>
                  <a:schemeClr val="bg1"/>
                </a:solidFill>
              </a:rPr>
              <a:t>and what does He mean to us?</a:t>
            </a:r>
          </a:p>
        </p:txBody>
      </p:sp>
      <p:sp>
        <p:nvSpPr>
          <p:cNvPr id="2" name="TextBox 1"/>
          <p:cNvSpPr txBox="1"/>
          <p:nvPr/>
        </p:nvSpPr>
        <p:spPr>
          <a:xfrm rot="16200000">
            <a:off x="-2179454" y="2811609"/>
            <a:ext cx="4766841" cy="430887"/>
          </a:xfrm>
          <a:prstGeom prst="rect">
            <a:avLst/>
          </a:prstGeom>
          <a:noFill/>
        </p:spPr>
        <p:txBody>
          <a:bodyPr wrap="square" rtlCol="0">
            <a:spAutoFit/>
          </a:bodyPr>
          <a:lstStyle/>
          <a:p>
            <a:r>
              <a:rPr lang="en-US" sz="2200" i="1" dirty="0" smtClean="0">
                <a:gradFill flip="none" rotWithShape="1">
                  <a:gsLst>
                    <a:gs pos="99000">
                      <a:schemeClr val="tx1">
                        <a:lumMod val="65000"/>
                        <a:lumOff val="35000"/>
                      </a:schemeClr>
                    </a:gs>
                    <a:gs pos="100000">
                      <a:schemeClr val="bg1">
                        <a:lumMod val="85000"/>
                      </a:schemeClr>
                    </a:gs>
                  </a:gsLst>
                  <a:lin ang="10440000" scaled="0"/>
                  <a:tileRect/>
                </a:gradFill>
                <a:effectLst/>
              </a:rPr>
              <a:t>Personal Mission Ministry Statement</a:t>
            </a:r>
            <a:endParaRPr lang="en-US" sz="2200" i="1" dirty="0">
              <a:gradFill flip="none" rotWithShape="1">
                <a:gsLst>
                  <a:gs pos="99000">
                    <a:schemeClr val="tx1">
                      <a:lumMod val="65000"/>
                      <a:lumOff val="35000"/>
                    </a:schemeClr>
                  </a:gs>
                  <a:gs pos="100000">
                    <a:schemeClr val="bg1">
                      <a:lumMod val="85000"/>
                    </a:schemeClr>
                  </a:gs>
                </a:gsLst>
                <a:lin ang="10440000" scaled="0"/>
                <a:tileRect/>
              </a:gradFill>
              <a:effectLst/>
            </a:endParaRPr>
          </a:p>
        </p:txBody>
      </p:sp>
    </p:spTree>
    <p:extLst>
      <p:ext uri="{BB962C8B-B14F-4D97-AF65-F5344CB8AC3E}">
        <p14:creationId xmlns:p14="http://schemas.microsoft.com/office/powerpoint/2010/main" val="293575616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6" name="Picture 5" descr="Nature-Seasons-720x54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txBox="1">
            <a:spLocks/>
          </p:cNvSpPr>
          <p:nvPr/>
        </p:nvSpPr>
        <p:spPr>
          <a:xfrm>
            <a:off x="134470" y="119528"/>
            <a:ext cx="8845177" cy="1270000"/>
          </a:xfrm>
          <a:prstGeom prst="rect">
            <a:avLst/>
          </a:prstGeom>
          <a:solidFill>
            <a:schemeClr val="tx2">
              <a:lumMod val="75000"/>
              <a:alpha val="74000"/>
            </a:schemeClr>
          </a:solidFill>
        </p:spPr>
        <p:txBody>
          <a:bodyPr/>
          <a:lstStyle/>
          <a:p>
            <a:pPr lvl="0">
              <a:spcBef>
                <a:spcPct val="0"/>
              </a:spcBef>
              <a:defRPr/>
            </a:pPr>
            <a:endParaRPr kumimoji="0" lang="en-US" sz="3600" b="1" i="1" u="none" strike="noStrike" kern="1200" cap="none" spc="0" normalizeH="0" baseline="0" noProof="0" dirty="0">
              <a:ln>
                <a:noFill/>
              </a:ln>
              <a:solidFill>
                <a:schemeClr val="bg1"/>
              </a:solidFill>
              <a:effectLst/>
              <a:uLnTx/>
              <a:uFillTx/>
              <a:latin typeface="Times New Roman"/>
              <a:ea typeface="+mj-ea"/>
              <a:cs typeface="Times New Roman"/>
            </a:endParaRPr>
          </a:p>
        </p:txBody>
      </p:sp>
      <p:pic>
        <p:nvPicPr>
          <p:cNvPr id="9" name="Picture 8" descr="logo-srcc_white.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27592" y="164351"/>
            <a:ext cx="4648200" cy="1413999"/>
          </a:xfrm>
          <a:prstGeom prst="rect">
            <a:avLst/>
          </a:prstGeom>
        </p:spPr>
      </p:pic>
      <p:sp>
        <p:nvSpPr>
          <p:cNvPr id="10" name="Subtitle 2"/>
          <p:cNvSpPr txBox="1">
            <a:spLocks/>
          </p:cNvSpPr>
          <p:nvPr/>
        </p:nvSpPr>
        <p:spPr>
          <a:xfrm>
            <a:off x="14942" y="343644"/>
            <a:ext cx="7239000" cy="705556"/>
          </a:xfrm>
          <a:prstGeom prst="rect">
            <a:avLst/>
          </a:prstGeom>
        </p:spPr>
        <p:txBody>
          <a:bodyPr>
            <a:noAutofit/>
          </a:bodyPr>
          <a:lstStyle>
            <a:lvl1pPr marL="0" indent="0" algn="r">
              <a:buNone/>
              <a:defRPr sz="1700" b="1" i="1">
                <a:solidFill>
                  <a:schemeClr val="bg1"/>
                </a:solidFill>
                <a:latin typeface="+mj-lt"/>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ctr"/>
            <a:r>
              <a:rPr lang="en-US" sz="4000" b="0" i="0" kern="1200" baseline="0" dirty="0" smtClean="0">
                <a:solidFill>
                  <a:schemeClr val="bg1"/>
                </a:solidFill>
                <a:latin typeface="Times New Roman" pitchFamily="18" charset="0"/>
                <a:ea typeface="+mn-ea"/>
                <a:cs typeface="Times New Roman" pitchFamily="18" charset="0"/>
              </a:rPr>
              <a:t>Sandy Ridge Community Church</a:t>
            </a:r>
          </a:p>
        </p:txBody>
      </p:sp>
      <p:sp>
        <p:nvSpPr>
          <p:cNvPr id="11" name="Title 1"/>
          <p:cNvSpPr txBox="1">
            <a:spLocks/>
          </p:cNvSpPr>
          <p:nvPr/>
        </p:nvSpPr>
        <p:spPr>
          <a:xfrm>
            <a:off x="239889" y="1583267"/>
            <a:ext cx="6172200" cy="762000"/>
          </a:xfrm>
          <a:prstGeom prst="rect">
            <a:avLst/>
          </a:prstGeom>
          <a:noFill/>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smtClean="0">
                <a:solidFill>
                  <a:schemeClr val="accent1">
                    <a:lumMod val="50000"/>
                  </a:schemeClr>
                </a:solidFill>
                <a:latin typeface="Arial Black" pitchFamily="34" charset="0"/>
              </a:rPr>
              <a:t>Who is this baby</a:t>
            </a:r>
            <a:endParaRPr lang="en-US" sz="5400" dirty="0">
              <a:solidFill>
                <a:schemeClr val="accent1">
                  <a:lumMod val="50000"/>
                </a:schemeClr>
              </a:solidFill>
              <a:latin typeface="Arial Black" pitchFamily="34" charset="0"/>
            </a:endParaRPr>
          </a:p>
        </p:txBody>
      </p:sp>
      <p:sp>
        <p:nvSpPr>
          <p:cNvPr id="12" name="Subtitle 2"/>
          <p:cNvSpPr txBox="1">
            <a:spLocks/>
          </p:cNvSpPr>
          <p:nvPr/>
        </p:nvSpPr>
        <p:spPr>
          <a:xfrm>
            <a:off x="608310" y="1897955"/>
            <a:ext cx="6172200" cy="1112520"/>
          </a:xfrm>
          <a:prstGeom prst="rect">
            <a:avLst/>
          </a:prstGeom>
          <a:noFill/>
        </p:spPr>
        <p:txBody>
          <a:bodyPr anchor="ctr">
            <a:noAutofit/>
          </a:bodyPr>
          <a:lstStyle>
            <a:lvl1pPr marL="0" indent="0" algn="l" defTabSz="914400" rtl="0" eaLnBrk="1" latinLnBrk="0" hangingPunct="1">
              <a:spcBef>
                <a:spcPct val="20000"/>
              </a:spcBef>
              <a:buFont typeface="Arial" pitchFamily="34" charset="0"/>
              <a:buNone/>
              <a:defRPr sz="1700" b="1" i="1" kern="1200">
                <a:solidFill>
                  <a:srgbClr val="FDFDFD"/>
                </a:solidFill>
                <a:latin typeface="Times New Roman" pitchFamily="18" charset="0"/>
                <a:ea typeface="+mn-ea"/>
                <a:cs typeface="Times New Roman" pitchFamily="18" charset="0"/>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3600" dirty="0" smtClean="0">
                <a:solidFill>
                  <a:schemeClr val="accent1">
                    <a:lumMod val="50000"/>
                  </a:schemeClr>
                </a:solidFill>
              </a:rPr>
              <a:t>and </a:t>
            </a:r>
            <a:r>
              <a:rPr lang="en-US" sz="3600" dirty="0">
                <a:solidFill>
                  <a:schemeClr val="accent1">
                    <a:lumMod val="50000"/>
                  </a:schemeClr>
                </a:solidFill>
              </a:rPr>
              <a:t>what does He mean to us?</a:t>
            </a:r>
            <a:r>
              <a:rPr lang="en-US" sz="2800" dirty="0">
                <a:solidFill>
                  <a:schemeClr val="accent1">
                    <a:lumMod val="50000"/>
                  </a:schemeClr>
                </a:solidFill>
              </a:rPr>
              <a:t> </a:t>
            </a:r>
          </a:p>
        </p:txBody>
      </p:sp>
      <p:sp>
        <p:nvSpPr>
          <p:cNvPr id="13" name="Subtitle 2"/>
          <p:cNvSpPr txBox="1">
            <a:spLocks/>
          </p:cNvSpPr>
          <p:nvPr/>
        </p:nvSpPr>
        <p:spPr>
          <a:xfrm>
            <a:off x="1190063" y="5749367"/>
            <a:ext cx="6172200" cy="914400"/>
          </a:xfrm>
          <a:prstGeom prst="rect">
            <a:avLst/>
          </a:prstGeom>
          <a:noFill/>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400" dirty="0" smtClean="0">
                <a:solidFill>
                  <a:schemeClr val="bg1"/>
                </a:solidFill>
              </a:rPr>
              <a:t>Frank Jones</a:t>
            </a:r>
          </a:p>
          <a:p>
            <a:r>
              <a:rPr lang="en-US" sz="2400" dirty="0" smtClean="0">
                <a:solidFill>
                  <a:schemeClr val="bg1"/>
                </a:solidFill>
              </a:rPr>
              <a:t>December 21, 2014</a:t>
            </a:r>
            <a:endParaRPr lang="en-US" sz="2400" dirty="0">
              <a:solidFill>
                <a:schemeClr val="bg1"/>
              </a:solidFill>
            </a:endParaRPr>
          </a:p>
        </p:txBody>
      </p:sp>
    </p:spTree>
    <p:extLst>
      <p:ext uri="{BB962C8B-B14F-4D97-AF65-F5344CB8AC3E}">
        <p14:creationId xmlns:p14="http://schemas.microsoft.com/office/powerpoint/2010/main" val="404897059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Nature-Seasons-146x5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727200" cy="6858000"/>
          </a:xfrm>
          <a:prstGeom prst="rect">
            <a:avLst/>
          </a:prstGeom>
        </p:spPr>
      </p:pic>
      <p:sp>
        <p:nvSpPr>
          <p:cNvPr id="12" name="TextBox 11"/>
          <p:cNvSpPr txBox="1"/>
          <p:nvPr/>
        </p:nvSpPr>
        <p:spPr>
          <a:xfrm>
            <a:off x="1600200" y="919752"/>
            <a:ext cx="7543799" cy="5938247"/>
          </a:xfrm>
          <a:prstGeom prst="rect">
            <a:avLst/>
          </a:prstGeom>
          <a:solidFill>
            <a:schemeClr val="accent1">
              <a:lumMod val="75000"/>
              <a:alpha val="86000"/>
            </a:schemeClr>
          </a:solidFill>
        </p:spPr>
        <p:txBody>
          <a:bodyPr wrap="square" lIns="182880" tIns="137160" rIns="91440" bIns="137160" rtlCol="0">
            <a:noAutofit/>
          </a:bodyPr>
          <a:lstStyle/>
          <a:p>
            <a:endParaRPr lang="en-US" sz="3200" baseline="30000" dirty="0" smtClean="0">
              <a:solidFill>
                <a:schemeClr val="bg1">
                  <a:lumMod val="85000"/>
                </a:schemeClr>
              </a:solidFill>
              <a:latin typeface="Arial"/>
              <a:cs typeface="Arial"/>
            </a:endParaRPr>
          </a:p>
          <a:p>
            <a:endParaRPr lang="en-US" sz="3200" baseline="30000" dirty="0">
              <a:solidFill>
                <a:schemeClr val="bg1">
                  <a:lumMod val="85000"/>
                </a:schemeClr>
              </a:solidFill>
              <a:latin typeface="Arial"/>
              <a:cs typeface="Arial"/>
            </a:endParaRPr>
          </a:p>
          <a:p>
            <a:r>
              <a:rPr lang="en-US" sz="3200" baseline="30000" dirty="0" smtClean="0">
                <a:solidFill>
                  <a:schemeClr val="bg1">
                    <a:lumMod val="85000"/>
                  </a:schemeClr>
                </a:solidFill>
                <a:latin typeface="Arial"/>
                <a:cs typeface="Arial"/>
              </a:rPr>
              <a:t>2</a:t>
            </a:r>
            <a:r>
              <a:rPr lang="en-US" sz="3200" dirty="0" smtClean="0"/>
              <a:t> </a:t>
            </a:r>
            <a:r>
              <a:rPr lang="en-US" sz="3200" dirty="0" smtClean="0">
                <a:solidFill>
                  <a:schemeClr val="bg1"/>
                </a:solidFill>
                <a:latin typeface="Arial Black"/>
                <a:cs typeface="Arial Black"/>
              </a:rPr>
              <a:t>“</a:t>
            </a:r>
            <a:r>
              <a:rPr lang="en-US" sz="3200" dirty="0">
                <a:solidFill>
                  <a:schemeClr val="bg1"/>
                </a:solidFill>
                <a:latin typeface="Arial Black"/>
                <a:cs typeface="Arial Black"/>
              </a:rPr>
              <a:t>But you, Bethlehem </a:t>
            </a:r>
            <a:r>
              <a:rPr lang="en-US" sz="3200" dirty="0" err="1">
                <a:solidFill>
                  <a:schemeClr val="bg1"/>
                </a:solidFill>
                <a:latin typeface="Arial Black"/>
                <a:cs typeface="Arial Black"/>
              </a:rPr>
              <a:t>Ephrathah</a:t>
            </a:r>
            <a:r>
              <a:rPr lang="en-US" sz="3200" dirty="0">
                <a:solidFill>
                  <a:schemeClr val="bg1"/>
                </a:solidFill>
                <a:latin typeface="Arial Black"/>
                <a:cs typeface="Arial Black"/>
              </a:rPr>
              <a:t>, though you are small among the clans of Judah, out of you will come for me one who will be ruler over Israel, whose origins are from of old, from ancient times.”</a:t>
            </a:r>
          </a:p>
        </p:txBody>
      </p:sp>
      <p:sp>
        <p:nvSpPr>
          <p:cNvPr id="5" name="Title 1"/>
          <p:cNvSpPr txBox="1">
            <a:spLocks/>
          </p:cNvSpPr>
          <p:nvPr/>
        </p:nvSpPr>
        <p:spPr>
          <a:xfrm>
            <a:off x="0" y="0"/>
            <a:ext cx="9144000" cy="1066800"/>
          </a:xfrm>
          <a:prstGeom prst="rect">
            <a:avLst/>
          </a:prstGeom>
          <a:solidFill>
            <a:schemeClr val="tx2">
              <a:lumMod val="75000"/>
              <a:alpha val="74000"/>
            </a:schemeClr>
          </a:solidFill>
        </p:spPr>
        <p:txBody>
          <a:bodyPr/>
          <a:lstStyle/>
          <a:p>
            <a:pPr lvl="0">
              <a:spcBef>
                <a:spcPct val="0"/>
              </a:spcBef>
              <a:defRPr/>
            </a:pPr>
            <a:r>
              <a:rPr lang="en-US" sz="5400" b="1" i="1" dirty="0">
                <a:solidFill>
                  <a:schemeClr val="bg1"/>
                </a:solidFill>
              </a:rPr>
              <a:t>Micah 5:2</a:t>
            </a:r>
          </a:p>
        </p:txBody>
      </p:sp>
    </p:spTree>
    <p:extLst>
      <p:ext uri="{BB962C8B-B14F-4D97-AF65-F5344CB8AC3E}">
        <p14:creationId xmlns:p14="http://schemas.microsoft.com/office/powerpoint/2010/main" val="248144653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Nature-Seasons-146x5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727200" cy="6858000"/>
          </a:xfrm>
          <a:prstGeom prst="rect">
            <a:avLst/>
          </a:prstGeom>
        </p:spPr>
      </p:pic>
      <p:sp>
        <p:nvSpPr>
          <p:cNvPr id="12" name="TextBox 11"/>
          <p:cNvSpPr txBox="1"/>
          <p:nvPr/>
        </p:nvSpPr>
        <p:spPr>
          <a:xfrm>
            <a:off x="1600200" y="919752"/>
            <a:ext cx="7543799" cy="5938247"/>
          </a:xfrm>
          <a:prstGeom prst="rect">
            <a:avLst/>
          </a:prstGeom>
          <a:solidFill>
            <a:schemeClr val="accent1">
              <a:lumMod val="75000"/>
              <a:alpha val="86000"/>
            </a:schemeClr>
          </a:solidFill>
        </p:spPr>
        <p:txBody>
          <a:bodyPr wrap="square" lIns="182880" tIns="137160" rIns="91440" bIns="137160" rtlCol="0">
            <a:noAutofit/>
          </a:bodyPr>
          <a:lstStyle/>
          <a:p>
            <a:endParaRPr lang="en-US" sz="3200" baseline="30000" dirty="0" smtClean="0">
              <a:solidFill>
                <a:schemeClr val="bg1">
                  <a:lumMod val="85000"/>
                </a:schemeClr>
              </a:solidFill>
              <a:latin typeface="Arial"/>
              <a:cs typeface="Arial"/>
            </a:endParaRPr>
          </a:p>
          <a:p>
            <a:endParaRPr lang="en-US" sz="3200" baseline="30000" dirty="0">
              <a:solidFill>
                <a:schemeClr val="bg1">
                  <a:lumMod val="85000"/>
                </a:schemeClr>
              </a:solidFill>
              <a:latin typeface="Arial"/>
              <a:cs typeface="Arial"/>
            </a:endParaRPr>
          </a:p>
          <a:p>
            <a:r>
              <a:rPr lang="en-US" sz="3200" baseline="30000" dirty="0" smtClean="0">
                <a:solidFill>
                  <a:schemeClr val="bg1">
                    <a:lumMod val="85000"/>
                  </a:schemeClr>
                </a:solidFill>
                <a:latin typeface="Arial"/>
                <a:cs typeface="Arial"/>
              </a:rPr>
              <a:t>58</a:t>
            </a:r>
            <a:r>
              <a:rPr lang="en-US" sz="3200" dirty="0" smtClean="0"/>
              <a:t> </a:t>
            </a:r>
            <a:r>
              <a:rPr lang="en-US" sz="3200" dirty="0">
                <a:solidFill>
                  <a:schemeClr val="bg1"/>
                </a:solidFill>
                <a:latin typeface="Arial Black"/>
                <a:cs typeface="Arial Black"/>
              </a:rPr>
              <a:t>"Very truly I tell you," Jesus answered, "before Abraham was born, I am!"</a:t>
            </a:r>
          </a:p>
        </p:txBody>
      </p:sp>
      <p:sp>
        <p:nvSpPr>
          <p:cNvPr id="5" name="Title 1"/>
          <p:cNvSpPr txBox="1">
            <a:spLocks/>
          </p:cNvSpPr>
          <p:nvPr/>
        </p:nvSpPr>
        <p:spPr>
          <a:xfrm>
            <a:off x="0" y="0"/>
            <a:ext cx="9144000" cy="1066800"/>
          </a:xfrm>
          <a:prstGeom prst="rect">
            <a:avLst/>
          </a:prstGeom>
          <a:solidFill>
            <a:schemeClr val="tx2">
              <a:lumMod val="75000"/>
              <a:alpha val="74000"/>
            </a:schemeClr>
          </a:solidFill>
        </p:spPr>
        <p:txBody>
          <a:bodyPr/>
          <a:lstStyle/>
          <a:p>
            <a:pPr lvl="0">
              <a:spcBef>
                <a:spcPct val="0"/>
              </a:spcBef>
              <a:defRPr/>
            </a:pPr>
            <a:r>
              <a:rPr lang="en-US" sz="5400" b="1" i="1" dirty="0">
                <a:solidFill>
                  <a:schemeClr val="bg1"/>
                </a:solidFill>
              </a:rPr>
              <a:t>John 8:58</a:t>
            </a:r>
          </a:p>
        </p:txBody>
      </p:sp>
    </p:spTree>
    <p:extLst>
      <p:ext uri="{BB962C8B-B14F-4D97-AF65-F5344CB8AC3E}">
        <p14:creationId xmlns:p14="http://schemas.microsoft.com/office/powerpoint/2010/main" val="277560451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Nature-Seasons-720x54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2" name="TextBox 11"/>
          <p:cNvSpPr txBox="1"/>
          <p:nvPr/>
        </p:nvSpPr>
        <p:spPr>
          <a:xfrm>
            <a:off x="118872" y="329184"/>
            <a:ext cx="8930104" cy="3812869"/>
          </a:xfrm>
          <a:prstGeom prst="rect">
            <a:avLst/>
          </a:prstGeom>
          <a:solidFill>
            <a:schemeClr val="accent1">
              <a:lumMod val="75000"/>
              <a:alpha val="90000"/>
            </a:schemeClr>
          </a:solidFill>
        </p:spPr>
        <p:txBody>
          <a:bodyPr wrap="square" lIns="182880" tIns="45720" rIns="91440" bIns="45720" rtlCol="0">
            <a:noAutofit/>
          </a:bodyPr>
          <a:lstStyle/>
          <a:p>
            <a:pPr lvl="0"/>
            <a:r>
              <a:rPr lang="en-US" sz="3200" b="1" i="1" dirty="0" smtClean="0">
                <a:solidFill>
                  <a:srgbClr val="D9D9D9"/>
                </a:solidFill>
              </a:rPr>
              <a:t>Matt 1:22-23</a:t>
            </a:r>
            <a:endParaRPr lang="en-US" sz="3200" b="1" i="1" dirty="0">
              <a:solidFill>
                <a:srgbClr val="D9D9D9"/>
              </a:solidFill>
            </a:endParaRPr>
          </a:p>
          <a:p>
            <a:r>
              <a:rPr lang="en-US" sz="2850" baseline="30000" dirty="0">
                <a:solidFill>
                  <a:schemeClr val="bg1">
                    <a:lumMod val="85000"/>
                  </a:schemeClr>
                </a:solidFill>
                <a:latin typeface="Arial"/>
                <a:cs typeface="Arial"/>
              </a:rPr>
              <a:t>22</a:t>
            </a:r>
            <a:r>
              <a:rPr lang="en-US" sz="2850" baseline="30000" dirty="0">
                <a:solidFill>
                  <a:schemeClr val="bg1">
                    <a:lumMod val="85000"/>
                  </a:schemeClr>
                </a:solidFill>
                <a:latin typeface="Arial Black"/>
                <a:cs typeface="Arial Black"/>
              </a:rPr>
              <a:t> </a:t>
            </a:r>
            <a:r>
              <a:rPr lang="en-US" sz="2850" dirty="0">
                <a:solidFill>
                  <a:schemeClr val="bg1"/>
                </a:solidFill>
                <a:latin typeface="Arial Black"/>
                <a:cs typeface="Arial Black"/>
              </a:rPr>
              <a:t>Now all this took place to fulfill what was spoken by the Lord through the prophet: </a:t>
            </a:r>
          </a:p>
          <a:p>
            <a:endParaRPr lang="en-US" sz="2850" baseline="30000" dirty="0">
              <a:solidFill>
                <a:schemeClr val="bg1"/>
              </a:solidFill>
              <a:latin typeface="Arial Black"/>
              <a:cs typeface="Arial Black"/>
            </a:endParaRPr>
          </a:p>
          <a:p>
            <a:r>
              <a:rPr lang="en-US" sz="2850" baseline="30000" dirty="0">
                <a:solidFill>
                  <a:schemeClr val="bg1">
                    <a:lumMod val="85000"/>
                  </a:schemeClr>
                </a:solidFill>
                <a:latin typeface="Arial"/>
                <a:cs typeface="Arial"/>
              </a:rPr>
              <a:t>23</a:t>
            </a:r>
            <a:r>
              <a:rPr lang="en-US" sz="2850" baseline="30000" dirty="0">
                <a:solidFill>
                  <a:schemeClr val="bg1">
                    <a:lumMod val="85000"/>
                  </a:schemeClr>
                </a:solidFill>
                <a:latin typeface="Arial Black"/>
                <a:cs typeface="Arial Black"/>
              </a:rPr>
              <a:t> </a:t>
            </a:r>
            <a:r>
              <a:rPr lang="en-US" sz="2850" dirty="0">
                <a:solidFill>
                  <a:schemeClr val="bg1"/>
                </a:solidFill>
                <a:latin typeface="Arial Black"/>
                <a:cs typeface="Arial Black"/>
              </a:rPr>
              <a:t>“Behold, the virgin shall be with child and shall bear a son, and they shall call his name Immanuel,” which translated means, “GOD WITH US.”</a:t>
            </a:r>
          </a:p>
        </p:txBody>
      </p:sp>
      <p:sp>
        <p:nvSpPr>
          <p:cNvPr id="7" name="TextBox 6"/>
          <p:cNvSpPr txBox="1"/>
          <p:nvPr/>
        </p:nvSpPr>
        <p:spPr>
          <a:xfrm>
            <a:off x="120320" y="4447965"/>
            <a:ext cx="8930104" cy="2197629"/>
          </a:xfrm>
          <a:prstGeom prst="rect">
            <a:avLst/>
          </a:prstGeom>
          <a:solidFill>
            <a:schemeClr val="accent1">
              <a:lumMod val="75000"/>
              <a:alpha val="90000"/>
            </a:schemeClr>
          </a:solidFill>
        </p:spPr>
        <p:txBody>
          <a:bodyPr wrap="square" lIns="182880" tIns="45720" rIns="91440" bIns="45720" rtlCol="0">
            <a:noAutofit/>
          </a:bodyPr>
          <a:lstStyle/>
          <a:p>
            <a:pPr lvl="0"/>
            <a:r>
              <a:rPr lang="sv-SE" sz="3200" b="1" i="1" dirty="0" smtClean="0">
                <a:solidFill>
                  <a:srgbClr val="D9D9D9"/>
                </a:solidFill>
              </a:rPr>
              <a:t>Isaiah 7:14</a:t>
            </a:r>
          </a:p>
          <a:p>
            <a:r>
              <a:rPr lang="en-US" sz="2850" baseline="30000" dirty="0">
                <a:solidFill>
                  <a:schemeClr val="bg1">
                    <a:lumMod val="85000"/>
                  </a:schemeClr>
                </a:solidFill>
                <a:latin typeface="Arial"/>
                <a:cs typeface="Arial"/>
              </a:rPr>
              <a:t>14</a:t>
            </a:r>
            <a:r>
              <a:rPr lang="en-US" sz="2850" dirty="0">
                <a:latin typeface="Arial"/>
                <a:cs typeface="Arial"/>
              </a:rPr>
              <a:t> </a:t>
            </a:r>
            <a:r>
              <a:rPr lang="en-US" sz="2850" dirty="0">
                <a:solidFill>
                  <a:schemeClr val="bg1"/>
                </a:solidFill>
                <a:latin typeface="Arial Black"/>
                <a:cs typeface="Arial Black"/>
              </a:rPr>
              <a:t>Therefore the Lord himself will give you a sign: The virgin will conceive and give birth to a son, and will call him Immanuel.</a:t>
            </a:r>
          </a:p>
        </p:txBody>
      </p:sp>
    </p:spTree>
    <p:extLst>
      <p:ext uri="{BB962C8B-B14F-4D97-AF65-F5344CB8AC3E}">
        <p14:creationId xmlns:p14="http://schemas.microsoft.com/office/powerpoint/2010/main" val="62033508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1"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Nature-Seasons-720x54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2" name="TextBox 11"/>
          <p:cNvSpPr txBox="1"/>
          <p:nvPr/>
        </p:nvSpPr>
        <p:spPr>
          <a:xfrm>
            <a:off x="91848" y="167065"/>
            <a:ext cx="8930104" cy="2751090"/>
          </a:xfrm>
          <a:prstGeom prst="rect">
            <a:avLst/>
          </a:prstGeom>
          <a:solidFill>
            <a:schemeClr val="accent1">
              <a:lumMod val="75000"/>
              <a:alpha val="90000"/>
            </a:schemeClr>
          </a:solidFill>
        </p:spPr>
        <p:txBody>
          <a:bodyPr wrap="square" lIns="182880" tIns="45720" rIns="91440" bIns="45720" rtlCol="0">
            <a:noAutofit/>
          </a:bodyPr>
          <a:lstStyle/>
          <a:p>
            <a:pPr lvl="0"/>
            <a:r>
              <a:rPr lang="en-US" sz="3200" b="1" i="1" dirty="0" smtClean="0">
                <a:solidFill>
                  <a:srgbClr val="D9D9D9"/>
                </a:solidFill>
              </a:rPr>
              <a:t>Micah 5:2</a:t>
            </a:r>
            <a:endParaRPr lang="en-US" sz="3200" b="1" i="1" dirty="0">
              <a:solidFill>
                <a:srgbClr val="D9D9D9"/>
              </a:solidFill>
            </a:endParaRPr>
          </a:p>
          <a:p>
            <a:r>
              <a:rPr lang="en-US" sz="2800" baseline="30000" dirty="0">
                <a:solidFill>
                  <a:schemeClr val="bg1">
                    <a:lumMod val="85000"/>
                  </a:schemeClr>
                </a:solidFill>
                <a:latin typeface="Arial"/>
                <a:cs typeface="Arial"/>
              </a:rPr>
              <a:t>2</a:t>
            </a:r>
            <a:r>
              <a:rPr lang="en-US" sz="2800" dirty="0"/>
              <a:t> </a:t>
            </a:r>
            <a:r>
              <a:rPr lang="en-US" sz="2800" dirty="0">
                <a:solidFill>
                  <a:schemeClr val="bg1"/>
                </a:solidFill>
                <a:latin typeface="Arial Black"/>
                <a:cs typeface="Arial Black"/>
              </a:rPr>
              <a:t>“But you, Bethlehem </a:t>
            </a:r>
            <a:r>
              <a:rPr lang="en-US" sz="2800" dirty="0" err="1">
                <a:solidFill>
                  <a:schemeClr val="bg1"/>
                </a:solidFill>
                <a:latin typeface="Arial Black"/>
                <a:cs typeface="Arial Black"/>
              </a:rPr>
              <a:t>Ephrathah</a:t>
            </a:r>
            <a:r>
              <a:rPr lang="en-US" sz="2800" dirty="0">
                <a:solidFill>
                  <a:schemeClr val="bg1"/>
                </a:solidFill>
                <a:latin typeface="Arial Black"/>
                <a:cs typeface="Arial Black"/>
              </a:rPr>
              <a:t>, though you are small among the clans of Judah, out of you will come for me one who will be ruler over Israel, whose origins are from of old, from ancient times.”</a:t>
            </a:r>
          </a:p>
        </p:txBody>
      </p:sp>
      <p:sp>
        <p:nvSpPr>
          <p:cNvPr id="7" name="TextBox 6"/>
          <p:cNvSpPr txBox="1"/>
          <p:nvPr/>
        </p:nvSpPr>
        <p:spPr>
          <a:xfrm>
            <a:off x="93296" y="3053254"/>
            <a:ext cx="8930104" cy="3647693"/>
          </a:xfrm>
          <a:prstGeom prst="rect">
            <a:avLst/>
          </a:prstGeom>
          <a:solidFill>
            <a:schemeClr val="accent1">
              <a:lumMod val="75000"/>
              <a:alpha val="90000"/>
            </a:schemeClr>
          </a:solidFill>
        </p:spPr>
        <p:txBody>
          <a:bodyPr wrap="square" lIns="182880" tIns="45720" rIns="91440" bIns="45720" rtlCol="0">
            <a:noAutofit/>
          </a:bodyPr>
          <a:lstStyle/>
          <a:p>
            <a:pPr lvl="0"/>
            <a:r>
              <a:rPr lang="sv-SE" sz="3200" b="1" i="1" dirty="0" smtClean="0">
                <a:solidFill>
                  <a:srgbClr val="D9D9D9"/>
                </a:solidFill>
              </a:rPr>
              <a:t>Matt 2:1-6</a:t>
            </a:r>
          </a:p>
          <a:p>
            <a:r>
              <a:rPr lang="en-US" sz="2800" baseline="30000" dirty="0">
                <a:solidFill>
                  <a:schemeClr val="bg1">
                    <a:lumMod val="85000"/>
                  </a:schemeClr>
                </a:solidFill>
                <a:latin typeface="Arial Black"/>
                <a:cs typeface="Arial Black"/>
              </a:rPr>
              <a:t>1</a:t>
            </a:r>
            <a:r>
              <a:rPr lang="en-US" sz="2800" dirty="0">
                <a:solidFill>
                  <a:schemeClr val="bg1"/>
                </a:solidFill>
                <a:latin typeface="Arial Black"/>
                <a:cs typeface="Arial Black"/>
              </a:rPr>
              <a:t>After Jesus was born in Bethlehem in Judea, during the time of King Herod, Magi from the east came to </a:t>
            </a:r>
            <a:r>
              <a:rPr lang="en-US" sz="2800" dirty="0" smtClean="0">
                <a:solidFill>
                  <a:schemeClr val="bg1"/>
                </a:solidFill>
                <a:latin typeface="Arial Black"/>
                <a:cs typeface="Arial Black"/>
              </a:rPr>
              <a:t>Jerusalem</a:t>
            </a:r>
            <a:endParaRPr lang="en-US" sz="2800" dirty="0">
              <a:solidFill>
                <a:schemeClr val="bg1"/>
              </a:solidFill>
              <a:latin typeface="Arial Black"/>
              <a:cs typeface="Arial Black"/>
            </a:endParaRPr>
          </a:p>
          <a:p>
            <a:r>
              <a:rPr lang="en-US" sz="2800" baseline="30000" dirty="0">
                <a:solidFill>
                  <a:schemeClr val="bg1">
                    <a:lumMod val="85000"/>
                  </a:schemeClr>
                </a:solidFill>
                <a:latin typeface="Arial Black"/>
                <a:cs typeface="Arial Black"/>
              </a:rPr>
              <a:t>2</a:t>
            </a:r>
            <a:r>
              <a:rPr lang="en-US" sz="2800" dirty="0">
                <a:solidFill>
                  <a:schemeClr val="bg1"/>
                </a:solidFill>
                <a:latin typeface="Arial Black"/>
                <a:cs typeface="Arial Black"/>
              </a:rPr>
              <a:t>and asked, “Where is the one who has been born king of the Jews? We saw his star when it rose and have come to worship him.”</a:t>
            </a:r>
          </a:p>
        </p:txBody>
      </p:sp>
    </p:spTree>
    <p:extLst>
      <p:ext uri="{BB962C8B-B14F-4D97-AF65-F5344CB8AC3E}">
        <p14:creationId xmlns:p14="http://schemas.microsoft.com/office/powerpoint/2010/main" val="245512246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Nature-Seasons-720x54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2" name="TextBox 11"/>
          <p:cNvSpPr txBox="1"/>
          <p:nvPr/>
        </p:nvSpPr>
        <p:spPr>
          <a:xfrm>
            <a:off x="91848" y="167064"/>
            <a:ext cx="8930104" cy="6587921"/>
          </a:xfrm>
          <a:prstGeom prst="rect">
            <a:avLst/>
          </a:prstGeom>
          <a:solidFill>
            <a:schemeClr val="accent1">
              <a:lumMod val="75000"/>
              <a:alpha val="90000"/>
            </a:schemeClr>
          </a:solidFill>
        </p:spPr>
        <p:txBody>
          <a:bodyPr wrap="square" lIns="182880" tIns="45720" rIns="91440" bIns="45720" rtlCol="0">
            <a:noAutofit/>
          </a:bodyPr>
          <a:lstStyle/>
          <a:p>
            <a:pPr lvl="0"/>
            <a:r>
              <a:rPr lang="sv-SE" sz="3200" b="1" i="1" dirty="0">
                <a:solidFill>
                  <a:srgbClr val="D9D9D9"/>
                </a:solidFill>
              </a:rPr>
              <a:t>Matt 2:1-6</a:t>
            </a:r>
          </a:p>
          <a:p>
            <a:r>
              <a:rPr lang="en-US" sz="2800" baseline="30000" dirty="0" smtClean="0">
                <a:solidFill>
                  <a:schemeClr val="bg1">
                    <a:lumMod val="85000"/>
                  </a:schemeClr>
                </a:solidFill>
                <a:latin typeface="Arial"/>
                <a:cs typeface="Arial"/>
              </a:rPr>
              <a:t>3 </a:t>
            </a:r>
            <a:r>
              <a:rPr lang="en-US" sz="2800" dirty="0">
                <a:solidFill>
                  <a:schemeClr val="bg1"/>
                </a:solidFill>
                <a:latin typeface="Arial Black"/>
                <a:cs typeface="Arial Black"/>
              </a:rPr>
              <a:t>When Herod the king heard this, he was troubled, and all Jerusalem with him. </a:t>
            </a:r>
          </a:p>
          <a:p>
            <a:endParaRPr lang="en-US" sz="2800" baseline="30000" dirty="0">
              <a:solidFill>
                <a:schemeClr val="bg1"/>
              </a:solidFill>
              <a:latin typeface="Arial Black"/>
              <a:cs typeface="Arial Black"/>
            </a:endParaRPr>
          </a:p>
          <a:p>
            <a:r>
              <a:rPr lang="en-US" sz="2800" baseline="30000" dirty="0">
                <a:solidFill>
                  <a:schemeClr val="bg1">
                    <a:lumMod val="85000"/>
                  </a:schemeClr>
                </a:solidFill>
                <a:latin typeface="Arial"/>
                <a:cs typeface="Arial"/>
              </a:rPr>
              <a:t>4 </a:t>
            </a:r>
            <a:r>
              <a:rPr lang="en-US" sz="2800" dirty="0">
                <a:solidFill>
                  <a:schemeClr val="bg1"/>
                </a:solidFill>
                <a:latin typeface="Arial Black"/>
                <a:cs typeface="Arial Black"/>
              </a:rPr>
              <a:t>Gathering together all the chief priests and scribes of the people, he inquired of them where the Messiah was to be </a:t>
            </a:r>
            <a:r>
              <a:rPr lang="en-US" sz="2800" dirty="0" smtClean="0">
                <a:solidFill>
                  <a:schemeClr val="bg1"/>
                </a:solidFill>
                <a:latin typeface="Arial Black"/>
                <a:cs typeface="Arial Black"/>
              </a:rPr>
              <a:t>born</a:t>
            </a:r>
          </a:p>
          <a:p>
            <a:endParaRPr lang="en-US" sz="2800" dirty="0" smtClean="0">
              <a:solidFill>
                <a:schemeClr val="bg1"/>
              </a:solidFill>
              <a:latin typeface="Arial Black"/>
              <a:cs typeface="Arial Black"/>
            </a:endParaRPr>
          </a:p>
          <a:p>
            <a:r>
              <a:rPr lang="en-US" sz="2800" baseline="30000" dirty="0">
                <a:solidFill>
                  <a:schemeClr val="bg1">
                    <a:lumMod val="85000"/>
                  </a:schemeClr>
                </a:solidFill>
                <a:latin typeface="Arial"/>
                <a:cs typeface="Arial"/>
              </a:rPr>
              <a:t>5 </a:t>
            </a:r>
            <a:r>
              <a:rPr lang="en-US" sz="2800" dirty="0">
                <a:solidFill>
                  <a:schemeClr val="bg1"/>
                </a:solidFill>
                <a:latin typeface="Arial Black"/>
                <a:cs typeface="Arial Black"/>
              </a:rPr>
              <a:t>In Bethlehem in Judea, they replied, "for this is what the prophet has written”</a:t>
            </a:r>
          </a:p>
          <a:p>
            <a:endParaRPr lang="en-US" sz="2800" dirty="0">
              <a:solidFill>
                <a:schemeClr val="bg1"/>
              </a:solidFill>
              <a:latin typeface="Arial Black"/>
              <a:cs typeface="Arial Black"/>
            </a:endParaRPr>
          </a:p>
          <a:p>
            <a:r>
              <a:rPr lang="en-US" sz="2800" baseline="30000" dirty="0">
                <a:solidFill>
                  <a:schemeClr val="bg1">
                    <a:lumMod val="85000"/>
                  </a:schemeClr>
                </a:solidFill>
                <a:latin typeface="Arial"/>
                <a:cs typeface="Arial"/>
              </a:rPr>
              <a:t>6 </a:t>
            </a:r>
            <a:r>
              <a:rPr lang="en-US" sz="2800" dirty="0">
                <a:solidFill>
                  <a:schemeClr val="bg1"/>
                </a:solidFill>
                <a:latin typeface="Arial Black"/>
                <a:cs typeface="Arial Black"/>
              </a:rPr>
              <a:t>“But you, Bethlehem, in the land of Judah, are by no means least among the rulers of Judah; for out of you will come a ruler who will be the shepherd of my people Israel.</a:t>
            </a:r>
            <a:r>
              <a:rPr lang="en-US" sz="2800" dirty="0" smtClean="0">
                <a:solidFill>
                  <a:schemeClr val="bg1"/>
                </a:solidFill>
                <a:latin typeface="Arial Black"/>
                <a:cs typeface="Arial Black"/>
              </a:rPr>
              <a:t>”</a:t>
            </a:r>
            <a:endParaRPr lang="en-US" sz="2800" dirty="0">
              <a:solidFill>
                <a:schemeClr val="bg1"/>
              </a:solidFill>
              <a:latin typeface="Arial Black"/>
              <a:cs typeface="Arial Black"/>
            </a:endParaRPr>
          </a:p>
        </p:txBody>
      </p:sp>
    </p:spTree>
    <p:extLst>
      <p:ext uri="{BB962C8B-B14F-4D97-AF65-F5344CB8AC3E}">
        <p14:creationId xmlns:p14="http://schemas.microsoft.com/office/powerpoint/2010/main" val="427760484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Nature-Seasons-146x5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727200" cy="6858000"/>
          </a:xfrm>
          <a:prstGeom prst="rect">
            <a:avLst/>
          </a:prstGeom>
        </p:spPr>
      </p:pic>
      <p:sp>
        <p:nvSpPr>
          <p:cNvPr id="12" name="TextBox 11"/>
          <p:cNvSpPr txBox="1"/>
          <p:nvPr/>
        </p:nvSpPr>
        <p:spPr>
          <a:xfrm>
            <a:off x="1600200" y="919752"/>
            <a:ext cx="7543799" cy="5938247"/>
          </a:xfrm>
          <a:prstGeom prst="rect">
            <a:avLst/>
          </a:prstGeom>
          <a:solidFill>
            <a:schemeClr val="accent1">
              <a:lumMod val="75000"/>
              <a:alpha val="86000"/>
            </a:schemeClr>
          </a:solidFill>
        </p:spPr>
        <p:txBody>
          <a:bodyPr wrap="square" lIns="182880" tIns="137160" rIns="91440" bIns="137160" rtlCol="0">
            <a:noAutofit/>
          </a:bodyPr>
          <a:lstStyle/>
          <a:p>
            <a:endParaRPr lang="en-US" sz="3200" baseline="30000" dirty="0" smtClean="0">
              <a:solidFill>
                <a:schemeClr val="bg1">
                  <a:lumMod val="85000"/>
                </a:schemeClr>
              </a:solidFill>
              <a:latin typeface="Arial"/>
              <a:cs typeface="Arial"/>
            </a:endParaRPr>
          </a:p>
          <a:p>
            <a:r>
              <a:rPr lang="en-US" sz="3200" baseline="30000" dirty="0" smtClean="0">
                <a:solidFill>
                  <a:schemeClr val="bg1">
                    <a:lumMod val="85000"/>
                  </a:schemeClr>
                </a:solidFill>
                <a:latin typeface="Arial"/>
                <a:cs typeface="Arial"/>
              </a:rPr>
              <a:t>1 </a:t>
            </a:r>
            <a:r>
              <a:rPr lang="en-US" sz="3200" dirty="0">
                <a:solidFill>
                  <a:schemeClr val="bg1"/>
                </a:solidFill>
                <a:latin typeface="Arial Black"/>
                <a:cs typeface="Arial Black"/>
              </a:rPr>
              <a:t>In the beginning was the Word, and the Word was with God, and the Word was God</a:t>
            </a:r>
            <a:r>
              <a:rPr lang="en-US" sz="3200" dirty="0" smtClean="0">
                <a:solidFill>
                  <a:schemeClr val="bg1"/>
                </a:solidFill>
                <a:latin typeface="Arial Black"/>
                <a:cs typeface="Arial Black"/>
              </a:rPr>
              <a:t>.</a:t>
            </a:r>
            <a:endParaRPr lang="en-US" sz="3200" dirty="0">
              <a:solidFill>
                <a:schemeClr val="bg1"/>
              </a:solidFill>
              <a:latin typeface="Arial Black"/>
              <a:cs typeface="Arial Black"/>
            </a:endParaRPr>
          </a:p>
          <a:p>
            <a:r>
              <a:rPr lang="en-US" sz="3200" baseline="30000" dirty="0" smtClean="0">
                <a:solidFill>
                  <a:schemeClr val="bg1">
                    <a:lumMod val="85000"/>
                  </a:schemeClr>
                </a:solidFill>
                <a:latin typeface="Arial"/>
                <a:cs typeface="Arial"/>
              </a:rPr>
              <a:t>2</a:t>
            </a:r>
            <a:r>
              <a:rPr lang="en-US" sz="3200" dirty="0" smtClean="0">
                <a:solidFill>
                  <a:schemeClr val="bg1"/>
                </a:solidFill>
                <a:latin typeface="Arial Black"/>
                <a:cs typeface="Arial Black"/>
              </a:rPr>
              <a:t> </a:t>
            </a:r>
            <a:r>
              <a:rPr lang="en-US" sz="3200" dirty="0">
                <a:solidFill>
                  <a:schemeClr val="bg1"/>
                </a:solidFill>
                <a:latin typeface="Arial Black"/>
                <a:cs typeface="Arial Black"/>
              </a:rPr>
              <a:t>He was with God in the beginning.</a:t>
            </a:r>
          </a:p>
          <a:p>
            <a:r>
              <a:rPr lang="en-US" sz="3200" baseline="30000" dirty="0" smtClean="0">
                <a:solidFill>
                  <a:schemeClr val="bg1">
                    <a:lumMod val="85000"/>
                  </a:schemeClr>
                </a:solidFill>
                <a:latin typeface="Arial"/>
                <a:cs typeface="Arial"/>
              </a:rPr>
              <a:t>3</a:t>
            </a:r>
            <a:r>
              <a:rPr lang="en-US" sz="3200" dirty="0" smtClean="0">
                <a:solidFill>
                  <a:schemeClr val="bg1"/>
                </a:solidFill>
                <a:latin typeface="Arial Black"/>
                <a:cs typeface="Arial Black"/>
              </a:rPr>
              <a:t> </a:t>
            </a:r>
            <a:r>
              <a:rPr lang="en-US" sz="3200" dirty="0">
                <a:solidFill>
                  <a:schemeClr val="bg1"/>
                </a:solidFill>
                <a:latin typeface="Arial Black"/>
                <a:cs typeface="Arial Black"/>
              </a:rPr>
              <a:t>Through him all things were made; without him nothing was made that has been made</a:t>
            </a:r>
            <a:r>
              <a:rPr lang="en-US" sz="3200" dirty="0" smtClean="0">
                <a:solidFill>
                  <a:schemeClr val="bg1"/>
                </a:solidFill>
                <a:latin typeface="Arial Black"/>
                <a:cs typeface="Arial Black"/>
              </a:rPr>
              <a:t>.</a:t>
            </a:r>
            <a:endParaRPr lang="en-US" sz="3200" dirty="0">
              <a:solidFill>
                <a:schemeClr val="bg1"/>
              </a:solidFill>
              <a:latin typeface="Arial Black"/>
              <a:cs typeface="Arial Black"/>
            </a:endParaRPr>
          </a:p>
          <a:p>
            <a:r>
              <a:rPr lang="en-US" sz="3200" baseline="30000" dirty="0" smtClean="0">
                <a:solidFill>
                  <a:schemeClr val="bg1">
                    <a:lumMod val="85000"/>
                  </a:schemeClr>
                </a:solidFill>
                <a:latin typeface="Arial"/>
                <a:cs typeface="Arial"/>
              </a:rPr>
              <a:t>4</a:t>
            </a:r>
            <a:r>
              <a:rPr lang="en-US" sz="3200" dirty="0" smtClean="0">
                <a:solidFill>
                  <a:schemeClr val="bg1"/>
                </a:solidFill>
                <a:latin typeface="Arial Black"/>
                <a:cs typeface="Arial Black"/>
              </a:rPr>
              <a:t> </a:t>
            </a:r>
            <a:r>
              <a:rPr lang="en-US" sz="3200" dirty="0">
                <a:solidFill>
                  <a:schemeClr val="bg1"/>
                </a:solidFill>
                <a:latin typeface="Arial Black"/>
                <a:cs typeface="Arial Black"/>
              </a:rPr>
              <a:t>In him was life, and that life was the light of men.</a:t>
            </a:r>
            <a:endParaRPr lang="en-US" sz="3200" dirty="0" smtClean="0">
              <a:solidFill>
                <a:schemeClr val="bg1"/>
              </a:solidFill>
              <a:latin typeface="Arial Black"/>
              <a:cs typeface="Arial Black"/>
            </a:endParaRPr>
          </a:p>
        </p:txBody>
      </p:sp>
      <p:sp>
        <p:nvSpPr>
          <p:cNvPr id="5" name="Title 1"/>
          <p:cNvSpPr txBox="1">
            <a:spLocks/>
          </p:cNvSpPr>
          <p:nvPr/>
        </p:nvSpPr>
        <p:spPr>
          <a:xfrm>
            <a:off x="0" y="0"/>
            <a:ext cx="9144000" cy="1066800"/>
          </a:xfrm>
          <a:prstGeom prst="rect">
            <a:avLst/>
          </a:prstGeom>
          <a:solidFill>
            <a:schemeClr val="tx2">
              <a:lumMod val="75000"/>
              <a:alpha val="74000"/>
            </a:schemeClr>
          </a:solidFill>
        </p:spPr>
        <p:txBody>
          <a:bodyPr/>
          <a:lstStyle/>
          <a:p>
            <a:pPr lvl="0">
              <a:spcBef>
                <a:spcPct val="0"/>
              </a:spcBef>
              <a:defRPr/>
            </a:pPr>
            <a:r>
              <a:rPr lang="sv-SE" sz="5400" b="1" i="1" dirty="0" smtClean="0">
                <a:solidFill>
                  <a:schemeClr val="bg1"/>
                </a:solidFill>
              </a:rPr>
              <a:t>John </a:t>
            </a:r>
            <a:r>
              <a:rPr lang="sv-SE" sz="5400" b="1" i="1" dirty="0">
                <a:solidFill>
                  <a:schemeClr val="bg1"/>
                </a:solidFill>
              </a:rPr>
              <a:t>1:1-4</a:t>
            </a:r>
            <a:endParaRPr lang="en-US" sz="5400" b="1" i="1" dirty="0">
              <a:solidFill>
                <a:schemeClr val="bg1"/>
              </a:solidFill>
            </a:endParaRPr>
          </a:p>
        </p:txBody>
      </p:sp>
    </p:spTree>
    <p:extLst>
      <p:ext uri="{BB962C8B-B14F-4D97-AF65-F5344CB8AC3E}">
        <p14:creationId xmlns:p14="http://schemas.microsoft.com/office/powerpoint/2010/main" val="1028724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833</TotalTime>
  <Words>2496</Words>
  <Application>Microsoft Macintosh PowerPoint</Application>
  <PresentationFormat>On-screen Show (4:3)</PresentationFormat>
  <Paragraphs>232</Paragraphs>
  <Slides>37</Slides>
  <Notes>37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ASM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Charles Hellige</dc:creator>
  <cp:lastModifiedBy>Charles Hellige</cp:lastModifiedBy>
  <cp:revision>48</cp:revision>
  <dcterms:created xsi:type="dcterms:W3CDTF">2014-12-07T00:23:54Z</dcterms:created>
  <dcterms:modified xsi:type="dcterms:W3CDTF">2014-12-21T08:22:41Z</dcterms:modified>
</cp:coreProperties>
</file>