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62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48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69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76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0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7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8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6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83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8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6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84400">
              <a:srgbClr val="1A4266"/>
            </a:gs>
            <a:gs pos="100000">
              <a:schemeClr val="accent1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7AFE4-DEDE-4E6E-8855-7B1D4C3538B6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1859-C4BC-4FFA-B2D3-78419CF4E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4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23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Ephesians 1:3-14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baseline="30000" dirty="0">
                <a:solidFill>
                  <a:schemeClr val="bg1"/>
                </a:solidFill>
              </a:rPr>
              <a:t>3 </a:t>
            </a:r>
            <a:r>
              <a:rPr lang="en-US" sz="3200" dirty="0">
                <a:solidFill>
                  <a:schemeClr val="bg1"/>
                </a:solidFill>
              </a:rPr>
              <a:t>Blessed be the God and Father of our Lord Jesus Christ, who has blessed us in Christ with every spiritual blessing in the heavenly places, </a:t>
            </a:r>
            <a:r>
              <a:rPr lang="en-US" sz="3200" b="1" baseline="30000" dirty="0">
                <a:solidFill>
                  <a:schemeClr val="bg1"/>
                </a:solidFill>
              </a:rPr>
              <a:t>4 </a:t>
            </a:r>
            <a:r>
              <a:rPr lang="en-US" sz="3200" dirty="0">
                <a:solidFill>
                  <a:schemeClr val="bg1"/>
                </a:solidFill>
              </a:rPr>
              <a:t>even as he chose us in him before the foundation of the world, that we should be holy and blameless before him. In love </a:t>
            </a:r>
            <a:r>
              <a:rPr lang="en-US" sz="3200" b="1" baseline="30000" dirty="0">
                <a:solidFill>
                  <a:schemeClr val="bg1"/>
                </a:solidFill>
              </a:rPr>
              <a:t>5 </a:t>
            </a:r>
            <a:r>
              <a:rPr lang="en-US" sz="3200" dirty="0">
                <a:solidFill>
                  <a:schemeClr val="bg1"/>
                </a:solidFill>
              </a:rPr>
              <a:t>he predestined us for adoption as sons through Jesus Christ, according to the purpose of his will, </a:t>
            </a:r>
            <a:r>
              <a:rPr lang="en-US" sz="3200" b="1" baseline="30000" dirty="0">
                <a:solidFill>
                  <a:schemeClr val="bg1"/>
                </a:solidFill>
              </a:rPr>
              <a:t>6 </a:t>
            </a:r>
            <a:r>
              <a:rPr lang="en-US" sz="3200" dirty="0">
                <a:solidFill>
                  <a:schemeClr val="bg1"/>
                </a:solidFill>
              </a:rPr>
              <a:t>to the praise of his glorious grace, with which he has blessed us in the Beloved.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7 </a:t>
            </a:r>
            <a:r>
              <a:rPr lang="en-US" sz="3200" dirty="0" smtClean="0">
                <a:solidFill>
                  <a:schemeClr val="bg1"/>
                </a:solidFill>
              </a:rPr>
              <a:t>In him we have redemption through his blood, the forgiveness of our trespasses, according to the riches of his grace,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8 </a:t>
            </a:r>
            <a:r>
              <a:rPr lang="en-US" sz="3200" dirty="0" smtClean="0">
                <a:solidFill>
                  <a:schemeClr val="bg1"/>
                </a:solidFill>
              </a:rPr>
              <a:t>which he lavished upon us, in all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34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166"/>
            <a:ext cx="10515600" cy="5926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wisdom and insight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9 </a:t>
            </a:r>
            <a:r>
              <a:rPr lang="en-US" sz="3200" dirty="0" smtClean="0">
                <a:solidFill>
                  <a:schemeClr val="bg1"/>
                </a:solidFill>
              </a:rPr>
              <a:t>making known to us the mystery of his will, according to his purpose, which he set forth in Christ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10 </a:t>
            </a:r>
            <a:r>
              <a:rPr lang="en-US" sz="3200" dirty="0" smtClean="0">
                <a:solidFill>
                  <a:schemeClr val="bg1"/>
                </a:solidFill>
              </a:rPr>
              <a:t>as a plan for the fullness of time, to unite all things in him, things in heaven and things on earth. </a:t>
            </a:r>
          </a:p>
          <a:p>
            <a:pPr marL="0" indent="0">
              <a:buNone/>
            </a:pPr>
            <a:r>
              <a:rPr lang="en-US" sz="3200" b="1" baseline="30000" dirty="0" smtClean="0">
                <a:solidFill>
                  <a:schemeClr val="bg1"/>
                </a:solidFill>
              </a:rPr>
              <a:t>11 </a:t>
            </a:r>
            <a:r>
              <a:rPr lang="en-US" sz="3200" dirty="0" smtClean="0">
                <a:solidFill>
                  <a:schemeClr val="bg1"/>
                </a:solidFill>
              </a:rPr>
              <a:t>In him we have obtained an inheritance, having been predestined according to the purpose of him who works all things according to the counsel of his will,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12 </a:t>
            </a:r>
            <a:r>
              <a:rPr lang="en-US" sz="3200" dirty="0" smtClean="0">
                <a:solidFill>
                  <a:schemeClr val="bg1"/>
                </a:solidFill>
              </a:rPr>
              <a:t>so that we who were the first to hope in Christ might be to the praise of his glory.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13 </a:t>
            </a:r>
            <a:r>
              <a:rPr lang="en-US" sz="3200" dirty="0" smtClean="0">
                <a:solidFill>
                  <a:schemeClr val="bg1"/>
                </a:solidFill>
              </a:rPr>
              <a:t>In him you also, when you heard the word of truth, the gospel of your salvation, and believed in him, were sealed with the promised Holy Spirit, 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14 </a:t>
            </a:r>
            <a:r>
              <a:rPr lang="en-US" sz="3200" dirty="0" smtClean="0">
                <a:solidFill>
                  <a:schemeClr val="bg1"/>
                </a:solidFill>
              </a:rPr>
              <a:t>who is the guarantee of our inheritance until we acquire possession of it, to the praise of his glory.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57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John 17:20-23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baseline="30000" dirty="0">
                <a:solidFill>
                  <a:schemeClr val="bg1"/>
                </a:solidFill>
              </a:rPr>
              <a:t>20 </a:t>
            </a:r>
            <a:r>
              <a:rPr lang="en-US" sz="3200" dirty="0">
                <a:solidFill>
                  <a:schemeClr val="bg1"/>
                </a:solidFill>
              </a:rPr>
              <a:t>“I do not ask for </a:t>
            </a:r>
            <a:r>
              <a:rPr lang="en-US" sz="3200" dirty="0" smtClean="0">
                <a:solidFill>
                  <a:schemeClr val="bg1"/>
                </a:solidFill>
              </a:rPr>
              <a:t>these [Christians] </a:t>
            </a:r>
            <a:r>
              <a:rPr lang="en-US" sz="3200" dirty="0">
                <a:solidFill>
                  <a:schemeClr val="bg1"/>
                </a:solidFill>
              </a:rPr>
              <a:t>only, but also for those who will believe in me through their word, </a:t>
            </a:r>
            <a:r>
              <a:rPr lang="en-US" sz="3200" b="1" baseline="30000" dirty="0">
                <a:solidFill>
                  <a:schemeClr val="bg1"/>
                </a:solidFill>
              </a:rPr>
              <a:t>21 </a:t>
            </a:r>
            <a:r>
              <a:rPr lang="en-US" sz="3200" dirty="0">
                <a:solidFill>
                  <a:schemeClr val="bg1"/>
                </a:solidFill>
              </a:rPr>
              <a:t>that they may all be one, just as you, Father, are in me, and I in you, that they also may be in us, so that the world may believe that you have sent me. </a:t>
            </a:r>
            <a:r>
              <a:rPr lang="en-US" sz="3200" b="1" baseline="30000" dirty="0">
                <a:solidFill>
                  <a:schemeClr val="bg1"/>
                </a:solidFill>
              </a:rPr>
              <a:t>22 </a:t>
            </a:r>
            <a:r>
              <a:rPr lang="en-US" sz="3200" dirty="0">
                <a:solidFill>
                  <a:schemeClr val="bg1"/>
                </a:solidFill>
              </a:rPr>
              <a:t>The glory that you have given me I have given to them, that they may be one even as we are one, </a:t>
            </a:r>
            <a:r>
              <a:rPr lang="en-US" sz="3200" b="1" baseline="30000" dirty="0">
                <a:solidFill>
                  <a:schemeClr val="bg1"/>
                </a:solidFill>
              </a:rPr>
              <a:t>23 </a:t>
            </a:r>
            <a:r>
              <a:rPr lang="en-US" sz="3200" dirty="0">
                <a:solidFill>
                  <a:schemeClr val="bg1"/>
                </a:solidFill>
              </a:rPr>
              <a:t>I in them and you in me, that they may become perfectly one, so that the world may know that you sent me and loved them even as you loved me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79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“…even </a:t>
            </a:r>
            <a:r>
              <a:rPr lang="en-US" dirty="0">
                <a:solidFill>
                  <a:schemeClr val="bg1"/>
                </a:solidFill>
              </a:rPr>
              <a:t>as he chose us in him before the foundation of the </a:t>
            </a:r>
            <a:r>
              <a:rPr lang="en-US" dirty="0" smtClean="0">
                <a:solidFill>
                  <a:schemeClr val="bg1"/>
                </a:solidFill>
              </a:rPr>
              <a:t>world”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“In love</a:t>
            </a:r>
            <a:r>
              <a:rPr lang="en-US" b="1" baseline="30000" dirty="0">
                <a:solidFill>
                  <a:schemeClr val="bg1"/>
                </a:solidFill>
              </a:rPr>
              <a:t> </a:t>
            </a:r>
            <a:r>
              <a:rPr lang="en-US" dirty="0">
                <a:solidFill>
                  <a:schemeClr val="bg1"/>
                </a:solidFill>
              </a:rPr>
              <a:t>he predestined us for adoption as sons through Jesus </a:t>
            </a:r>
            <a:r>
              <a:rPr lang="en-US" dirty="0" smtClean="0">
                <a:solidFill>
                  <a:schemeClr val="bg1"/>
                </a:solidFill>
              </a:rPr>
              <a:t>Christ…”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In him we have obtained an inheritance, having been predestined according to the purpose of him who works all things according to the counsel of his </a:t>
            </a:r>
            <a:r>
              <a:rPr lang="en-US" dirty="0" smtClean="0">
                <a:solidFill>
                  <a:schemeClr val="bg1"/>
                </a:solidFill>
              </a:rPr>
              <a:t>will”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05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Ephesians 1:3-14</vt:lpstr>
      <vt:lpstr>PowerPoint Presentation</vt:lpstr>
      <vt:lpstr>John 17:20-23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</dc:creator>
  <cp:lastModifiedBy>Derek</cp:lastModifiedBy>
  <cp:revision>2</cp:revision>
  <dcterms:created xsi:type="dcterms:W3CDTF">2015-03-29T04:01:06Z</dcterms:created>
  <dcterms:modified xsi:type="dcterms:W3CDTF">2015-03-29T15:42:09Z</dcterms:modified>
</cp:coreProperties>
</file>