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4:17-24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17 </a:t>
            </a:r>
            <a:r>
              <a:rPr lang="en-US" sz="3600" dirty="0">
                <a:solidFill>
                  <a:schemeClr val="bg1"/>
                </a:solidFill>
              </a:rPr>
              <a:t>Now this I say and testify in the Lord, that you must no longer walk as the Gentiles do, in the futility of their minds. </a:t>
            </a:r>
            <a:r>
              <a:rPr lang="en-US" sz="3600" b="1" baseline="30000" dirty="0">
                <a:solidFill>
                  <a:schemeClr val="bg1"/>
                </a:solidFill>
              </a:rPr>
              <a:t>18 </a:t>
            </a:r>
            <a:r>
              <a:rPr lang="en-US" sz="3600" dirty="0">
                <a:solidFill>
                  <a:schemeClr val="bg1"/>
                </a:solidFill>
              </a:rPr>
              <a:t>They are darkened in their understanding, alienated from the life of God because of the ignorance that is in them, due to their hardness of heart.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4:17-24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19 </a:t>
            </a:r>
            <a:r>
              <a:rPr lang="en-US" sz="3600" dirty="0">
                <a:solidFill>
                  <a:schemeClr val="bg1"/>
                </a:solidFill>
              </a:rPr>
              <a:t>They have become callous and have given themselves up to sensuality, greedy to practice every kind of impurity.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4:17-24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20 </a:t>
            </a:r>
            <a:r>
              <a:rPr lang="en-US" sz="3600" dirty="0">
                <a:solidFill>
                  <a:schemeClr val="bg1"/>
                </a:solidFill>
              </a:rPr>
              <a:t>But that is not the way you learned Christ!— </a:t>
            </a:r>
            <a:r>
              <a:rPr lang="en-US" sz="3600" b="1" baseline="30000" dirty="0">
                <a:solidFill>
                  <a:schemeClr val="bg1"/>
                </a:solidFill>
              </a:rPr>
              <a:t>21 </a:t>
            </a:r>
            <a:r>
              <a:rPr lang="en-US" sz="3600" dirty="0">
                <a:solidFill>
                  <a:schemeClr val="bg1"/>
                </a:solidFill>
              </a:rPr>
              <a:t>assuming that you have heard about him and were taught in him, as the truth is in Jesus, </a:t>
            </a:r>
            <a:r>
              <a:rPr lang="en-US" sz="3600" b="1" baseline="30000" dirty="0">
                <a:solidFill>
                  <a:schemeClr val="bg1"/>
                </a:solidFill>
              </a:rPr>
              <a:t>22 </a:t>
            </a:r>
            <a:r>
              <a:rPr lang="en-US" sz="3600" dirty="0">
                <a:solidFill>
                  <a:schemeClr val="bg1"/>
                </a:solidFill>
              </a:rPr>
              <a:t>to put off your old self, which belongs to your former manner of life and is corrupt through deceitful desires,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4:17-24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23 </a:t>
            </a:r>
            <a:r>
              <a:rPr lang="en-US" sz="3600" dirty="0">
                <a:solidFill>
                  <a:schemeClr val="bg1"/>
                </a:solidFill>
              </a:rPr>
              <a:t>and to be renewed in the spirit of your minds, </a:t>
            </a:r>
            <a:r>
              <a:rPr lang="en-US" sz="3600" b="1" baseline="30000" dirty="0">
                <a:solidFill>
                  <a:schemeClr val="bg1"/>
                </a:solidFill>
              </a:rPr>
              <a:t>24 </a:t>
            </a:r>
            <a:r>
              <a:rPr lang="en-US" sz="3600" dirty="0">
                <a:solidFill>
                  <a:schemeClr val="bg1"/>
                </a:solidFill>
              </a:rPr>
              <a:t>and to put on the new self, created after the likeness of God in true righteousness and holiness.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28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Ephesians 4:17-24 (ESV)</vt:lpstr>
      <vt:lpstr>Ephesians 4:17-24 (ESV)</vt:lpstr>
      <vt:lpstr>Ephesians 4:17-24 (ESV)</vt:lpstr>
      <vt:lpstr>Ephesians 4:17-24 (ESV)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40</cp:revision>
  <dcterms:created xsi:type="dcterms:W3CDTF">2015-04-12T15:11:48Z</dcterms:created>
  <dcterms:modified xsi:type="dcterms:W3CDTF">2015-07-12T15:44:18Z</dcterms:modified>
</cp:coreProperties>
</file>