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86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0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4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0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5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1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2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8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4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F6B0-83E7-48C0-B942-486E98EA388D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037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Ephesians </a:t>
            </a:r>
            <a:r>
              <a:rPr lang="en-US" b="1" dirty="0" smtClean="0">
                <a:solidFill>
                  <a:schemeClr val="bg1"/>
                </a:solidFill>
              </a:rPr>
              <a:t>6:1-4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6 </a:t>
            </a:r>
            <a:r>
              <a:rPr lang="en-US" sz="3600" dirty="0">
                <a:solidFill>
                  <a:schemeClr val="bg1"/>
                </a:solidFill>
              </a:rPr>
              <a:t>Children, obey your parents in the Lord, for this is right.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Ephesians </a:t>
            </a:r>
            <a:r>
              <a:rPr lang="en-US" b="1" dirty="0" smtClean="0">
                <a:solidFill>
                  <a:schemeClr val="bg1"/>
                </a:solidFill>
              </a:rPr>
              <a:t>6:1-4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2 </a:t>
            </a:r>
            <a:r>
              <a:rPr lang="en-US" sz="3600" dirty="0">
                <a:solidFill>
                  <a:schemeClr val="bg1"/>
                </a:solidFill>
              </a:rPr>
              <a:t>“Honor your father and mother” (this is the first commandment with a promise), </a:t>
            </a:r>
            <a:r>
              <a:rPr lang="en-US" sz="3600" b="1" baseline="30000" dirty="0">
                <a:solidFill>
                  <a:schemeClr val="bg1"/>
                </a:solidFill>
              </a:rPr>
              <a:t>3 </a:t>
            </a:r>
            <a:r>
              <a:rPr lang="en-US" sz="3600" dirty="0">
                <a:solidFill>
                  <a:schemeClr val="bg1"/>
                </a:solidFill>
              </a:rPr>
              <a:t>“that it may go well with you and that you may live long in the land.”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Ephesians </a:t>
            </a:r>
            <a:r>
              <a:rPr lang="en-US" b="1" dirty="0" smtClean="0">
                <a:solidFill>
                  <a:schemeClr val="bg1"/>
                </a:solidFill>
              </a:rPr>
              <a:t>6:1-4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4 </a:t>
            </a:r>
            <a:r>
              <a:rPr lang="en-US" sz="3600" dirty="0">
                <a:solidFill>
                  <a:schemeClr val="bg1"/>
                </a:solidFill>
              </a:rPr>
              <a:t>Fathers, do not provoke your children to anger, but bring them up in the discipline and instruction of the Lord.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037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21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Ephesians 6:1-4 (ESV)</vt:lpstr>
      <vt:lpstr>Ephesians 6:1-4 (ESV)</vt:lpstr>
      <vt:lpstr>Ephesians 6:1-4 (ESV)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Derek</cp:lastModifiedBy>
  <cp:revision>50</cp:revision>
  <dcterms:created xsi:type="dcterms:W3CDTF">2015-04-12T15:11:48Z</dcterms:created>
  <dcterms:modified xsi:type="dcterms:W3CDTF">2015-09-06T15:11:12Z</dcterms:modified>
</cp:coreProperties>
</file>