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96" r:id="rId3"/>
    <p:sldId id="297" r:id="rId4"/>
    <p:sldId id="298" r:id="rId5"/>
    <p:sldId id="299" r:id="rId6"/>
    <p:sldId id="300" r:id="rId7"/>
    <p:sldId id="301" r:id="rId8"/>
    <p:sldId id="302" r:id="rId9"/>
    <p:sldId id="303" r:id="rId10"/>
    <p:sldId id="30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90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12/6/2015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1:57-66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57 </a:t>
            </a:r>
            <a:r>
              <a:rPr lang="en-US" sz="3600" dirty="0">
                <a:solidFill>
                  <a:schemeClr val="bg1"/>
                </a:solidFill>
              </a:rPr>
              <a:t>Now the time came for Elizabeth to give birth, and she bore a son. </a:t>
            </a:r>
            <a:r>
              <a:rPr lang="en-US" sz="3600" b="1" baseline="30000" dirty="0">
                <a:solidFill>
                  <a:schemeClr val="bg1"/>
                </a:solidFill>
              </a:rPr>
              <a:t>58 </a:t>
            </a:r>
            <a:r>
              <a:rPr lang="en-US" sz="3600" dirty="0">
                <a:solidFill>
                  <a:schemeClr val="bg1"/>
                </a:solidFill>
              </a:rPr>
              <a:t>And her neighbors and relatives heard that the Lord had shown great mercy to her, and they rejoiced with her. </a:t>
            </a:r>
            <a:r>
              <a:rPr lang="en-US" sz="3600" b="1" baseline="30000" dirty="0">
                <a:solidFill>
                  <a:schemeClr val="bg1"/>
                </a:solidFill>
              </a:rPr>
              <a:t>59 </a:t>
            </a:r>
            <a:r>
              <a:rPr lang="en-US" sz="3600" dirty="0">
                <a:solidFill>
                  <a:schemeClr val="bg1"/>
                </a:solidFill>
              </a:rPr>
              <a:t>And on the eighth day they came to circumcise the child. And they would have called him Zechariah after his father, </a:t>
            </a:r>
            <a:r>
              <a:rPr lang="en-US" sz="3600" b="1" baseline="30000" dirty="0">
                <a:solidFill>
                  <a:schemeClr val="bg1"/>
                </a:solidFill>
              </a:rPr>
              <a:t>60 </a:t>
            </a:r>
            <a:r>
              <a:rPr lang="en-US" sz="3600" dirty="0">
                <a:solidFill>
                  <a:schemeClr val="bg1"/>
                </a:solidFill>
              </a:rPr>
              <a:t>but his mother answered, “No; he shall be called John.” </a:t>
            </a:r>
            <a:r>
              <a:rPr lang="en-US" sz="3600" b="1" baseline="30000" dirty="0">
                <a:solidFill>
                  <a:schemeClr val="bg1"/>
                </a:solidFill>
              </a:rPr>
              <a:t>61 </a:t>
            </a:r>
            <a:r>
              <a:rPr lang="en-US" sz="3600" dirty="0">
                <a:solidFill>
                  <a:schemeClr val="bg1"/>
                </a:solidFill>
              </a:rPr>
              <a:t>And they said to her, “None of your relatives is called by this name.” </a:t>
            </a:r>
            <a:r>
              <a:rPr lang="en-US" sz="3600" b="1" baseline="30000" dirty="0">
                <a:solidFill>
                  <a:schemeClr val="bg1"/>
                </a:solidFill>
              </a:rPr>
              <a:t>62 </a:t>
            </a:r>
            <a:r>
              <a:rPr lang="en-US" sz="3600" dirty="0">
                <a:solidFill>
                  <a:schemeClr val="bg1"/>
                </a:solidFill>
              </a:rPr>
              <a:t>And </a:t>
            </a:r>
            <a:r>
              <a:rPr lang="en-US" sz="3600" dirty="0" smtClean="0">
                <a:solidFill>
                  <a:schemeClr val="bg1"/>
                </a:solidFill>
              </a:rPr>
              <a:t>they</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65599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Malachi 2:17-3:1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years. </a:t>
            </a:r>
          </a:p>
          <a:p>
            <a:pPr marL="0" indent="0">
              <a:buNone/>
            </a:pPr>
            <a:r>
              <a:rPr lang="en-US" sz="3600" b="1" baseline="30000" dirty="0">
                <a:solidFill>
                  <a:schemeClr val="bg1"/>
                </a:solidFill>
              </a:rPr>
              <a:t>5 </a:t>
            </a:r>
            <a:r>
              <a:rPr lang="en-US" sz="3600" dirty="0">
                <a:solidFill>
                  <a:schemeClr val="bg1"/>
                </a:solidFill>
              </a:rPr>
              <a:t>“Then I will draw near to you for judgment. </a:t>
            </a:r>
            <a:r>
              <a:rPr lang="en-US" sz="3600">
                <a:solidFill>
                  <a:schemeClr val="bg1"/>
                </a:solidFill>
              </a:rPr>
              <a:t>I will be a swift witness against the sorcerers, against the adulterers, against those who swear falsely, against those who oppress the hired worker in his wages, the widow and the fatherless, against those who thrust aside the sojourner, and do not fear me, says the </a:t>
            </a:r>
            <a:r>
              <a:rPr lang="en-US" sz="3600" cap="small">
                <a:solidFill>
                  <a:schemeClr val="bg1"/>
                </a:solidFill>
              </a:rPr>
              <a:t>Lord</a:t>
            </a:r>
            <a:r>
              <a:rPr lang="en-US" sz="3600">
                <a:solidFill>
                  <a:schemeClr val="bg1"/>
                </a:solidFill>
              </a:rPr>
              <a:t> of hosts.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7824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1:57-66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made signs to his father, inquiring what he wanted him to be called. </a:t>
            </a:r>
            <a:r>
              <a:rPr lang="en-US" sz="3600" b="1" baseline="30000" dirty="0">
                <a:solidFill>
                  <a:schemeClr val="bg1"/>
                </a:solidFill>
              </a:rPr>
              <a:t>63 </a:t>
            </a:r>
            <a:r>
              <a:rPr lang="en-US" sz="3600" dirty="0">
                <a:solidFill>
                  <a:schemeClr val="bg1"/>
                </a:solidFill>
              </a:rPr>
              <a:t>And he asked for a writing tablet and wrote, “His name is John.” And they all wondered. </a:t>
            </a:r>
            <a:r>
              <a:rPr lang="en-US" sz="3600" b="1" baseline="30000" dirty="0">
                <a:solidFill>
                  <a:schemeClr val="bg1"/>
                </a:solidFill>
              </a:rPr>
              <a:t>64 </a:t>
            </a:r>
            <a:r>
              <a:rPr lang="en-US" sz="3600" dirty="0">
                <a:solidFill>
                  <a:schemeClr val="bg1"/>
                </a:solidFill>
              </a:rPr>
              <a:t>And immediately his mouth was opened and his tongue loosed, and he spoke, blessing God. </a:t>
            </a:r>
            <a:r>
              <a:rPr lang="en-US" sz="3600" b="1" baseline="30000" dirty="0">
                <a:solidFill>
                  <a:schemeClr val="bg1"/>
                </a:solidFill>
              </a:rPr>
              <a:t>65 </a:t>
            </a:r>
            <a:r>
              <a:rPr lang="en-US" sz="3600" dirty="0">
                <a:solidFill>
                  <a:schemeClr val="bg1"/>
                </a:solidFill>
              </a:rPr>
              <a:t>And fear came on all their neighbors. And all these things were talked about through all the hill country of Judea, </a:t>
            </a:r>
            <a:r>
              <a:rPr lang="en-US" sz="3600" b="1" baseline="30000" dirty="0">
                <a:solidFill>
                  <a:schemeClr val="bg1"/>
                </a:solidFill>
              </a:rPr>
              <a:t>66 </a:t>
            </a:r>
            <a:r>
              <a:rPr lang="en-US" sz="3600" dirty="0">
                <a:solidFill>
                  <a:schemeClr val="bg1"/>
                </a:solidFill>
              </a:rPr>
              <a:t>and all who heard them laid them </a:t>
            </a:r>
            <a:r>
              <a:rPr lang="en-US" sz="3600" dirty="0" smtClean="0">
                <a:solidFill>
                  <a:schemeClr val="bg1"/>
                </a:solidFill>
              </a:rPr>
              <a:t>up</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0445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1:57-66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in their hearts, saying, “What then will this child be?” For the hand of the Lord was with him.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2824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Malachi 4:4-6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4 </a:t>
            </a:r>
            <a:r>
              <a:rPr lang="en-US" sz="3600" dirty="0">
                <a:solidFill>
                  <a:schemeClr val="bg1"/>
                </a:solidFill>
              </a:rPr>
              <a:t>“Remember the law of my servant Moses, the statutes and rules that I commanded him at </a:t>
            </a:r>
            <a:r>
              <a:rPr lang="en-US" sz="3600" dirty="0" err="1">
                <a:solidFill>
                  <a:schemeClr val="bg1"/>
                </a:solidFill>
              </a:rPr>
              <a:t>Horeb</a:t>
            </a:r>
            <a:r>
              <a:rPr lang="en-US" sz="3600" dirty="0">
                <a:solidFill>
                  <a:schemeClr val="bg1"/>
                </a:solidFill>
              </a:rPr>
              <a:t> for all Israel. </a:t>
            </a:r>
            <a:r>
              <a:rPr lang="en-US" sz="3600" b="1" baseline="30000" dirty="0">
                <a:solidFill>
                  <a:schemeClr val="bg1"/>
                </a:solidFill>
              </a:rPr>
              <a:t>5 </a:t>
            </a:r>
            <a:r>
              <a:rPr lang="en-US" sz="3600" dirty="0">
                <a:solidFill>
                  <a:schemeClr val="bg1"/>
                </a:solidFill>
              </a:rPr>
              <a:t>“Behold, I will send you Elijah the prophet before the great and awesome day of the </a:t>
            </a:r>
            <a:r>
              <a:rPr lang="en-US" sz="3600" cap="small" dirty="0">
                <a:solidFill>
                  <a:schemeClr val="bg1"/>
                </a:solidFill>
              </a:rPr>
              <a:t>Lord</a:t>
            </a:r>
            <a:r>
              <a:rPr lang="en-US" sz="3600" dirty="0">
                <a:solidFill>
                  <a:schemeClr val="bg1"/>
                </a:solidFill>
              </a:rPr>
              <a:t> comes. </a:t>
            </a:r>
            <a:r>
              <a:rPr lang="en-US" sz="3600" b="1" baseline="30000" dirty="0">
                <a:solidFill>
                  <a:schemeClr val="bg1"/>
                </a:solidFill>
              </a:rPr>
              <a:t>6 </a:t>
            </a:r>
            <a:r>
              <a:rPr lang="en-US" sz="3600" dirty="0">
                <a:solidFill>
                  <a:schemeClr val="bg1"/>
                </a:solidFill>
              </a:rPr>
              <a:t>And he will turn the hearts of fathers to their children and the hearts of children to their fathers, lest I come and strike the land with a decree of utter destruction.”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3323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1:15-17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13 </a:t>
            </a:r>
            <a:r>
              <a:rPr lang="en-US" sz="3600" dirty="0">
                <a:solidFill>
                  <a:schemeClr val="bg1"/>
                </a:solidFill>
              </a:rPr>
              <a:t>But the angel said to him, “Do not be afraid, Zechariah, for your prayer has been heard, and your wife Elizabeth will bear you a son, and you shall call his name John. </a:t>
            </a:r>
            <a:r>
              <a:rPr lang="en-US" sz="3600" b="1" baseline="30000" dirty="0">
                <a:solidFill>
                  <a:schemeClr val="bg1"/>
                </a:solidFill>
              </a:rPr>
              <a:t>14 </a:t>
            </a:r>
            <a:r>
              <a:rPr lang="en-US" sz="3600" dirty="0">
                <a:solidFill>
                  <a:schemeClr val="bg1"/>
                </a:solidFill>
              </a:rPr>
              <a:t>And you will have joy and gladness, and many will rejoice at his birth, </a:t>
            </a:r>
            <a:r>
              <a:rPr lang="en-US" sz="3600" b="1" baseline="30000" dirty="0">
                <a:solidFill>
                  <a:schemeClr val="bg1"/>
                </a:solidFill>
              </a:rPr>
              <a:t>15 </a:t>
            </a:r>
            <a:r>
              <a:rPr lang="en-US" sz="3600" dirty="0">
                <a:solidFill>
                  <a:schemeClr val="bg1"/>
                </a:solidFill>
              </a:rPr>
              <a:t>for he will be great before the Lord. And he must not drink wine or strong drink, and he will be filled with the Holy Spirit, even from his mother’s womb.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7771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1:15-17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16 </a:t>
            </a:r>
            <a:r>
              <a:rPr lang="en-US" sz="3600" dirty="0">
                <a:solidFill>
                  <a:schemeClr val="bg1"/>
                </a:solidFill>
              </a:rPr>
              <a:t>And he will turn many of the children of Israel to the Lord their God, </a:t>
            </a:r>
            <a:r>
              <a:rPr lang="en-US" sz="3600" b="1" baseline="30000" dirty="0">
                <a:solidFill>
                  <a:schemeClr val="bg1"/>
                </a:solidFill>
              </a:rPr>
              <a:t>17 </a:t>
            </a:r>
            <a:r>
              <a:rPr lang="en-US" sz="3600" dirty="0">
                <a:solidFill>
                  <a:schemeClr val="bg1"/>
                </a:solidFill>
              </a:rPr>
              <a:t>and he will go before him in the spirit and power of Elijah, to turn the hearts of the fathers to the children, and the disobedient to the wisdom of the just, to make ready for the Lord a people prepared</a:t>
            </a:r>
            <a:r>
              <a:rPr lang="en-US" sz="3600" dirty="0" smtClean="0">
                <a:solidFill>
                  <a:schemeClr val="bg1"/>
                </a:solidFill>
              </a:rPr>
              <a:t>.”</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7410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Malachi 2:17-3:1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17 </a:t>
            </a:r>
            <a:r>
              <a:rPr lang="en-US" sz="3600" dirty="0">
                <a:solidFill>
                  <a:schemeClr val="bg1"/>
                </a:solidFill>
              </a:rPr>
              <a:t>You have wearied the </a:t>
            </a:r>
            <a:r>
              <a:rPr lang="en-US" sz="3600" cap="small" dirty="0">
                <a:solidFill>
                  <a:schemeClr val="bg1"/>
                </a:solidFill>
              </a:rPr>
              <a:t>Lord</a:t>
            </a:r>
            <a:r>
              <a:rPr lang="en-US" sz="3600" dirty="0">
                <a:solidFill>
                  <a:schemeClr val="bg1"/>
                </a:solidFill>
              </a:rPr>
              <a:t> with your words. But you say, “How have we wearied him?” By saying, “Everyone who does evil is good in the sight of the </a:t>
            </a:r>
            <a:r>
              <a:rPr lang="en-US" sz="3600" cap="small" dirty="0">
                <a:solidFill>
                  <a:schemeClr val="bg1"/>
                </a:solidFill>
              </a:rPr>
              <a:t>Lord</a:t>
            </a:r>
            <a:r>
              <a:rPr lang="en-US" sz="3600" dirty="0">
                <a:solidFill>
                  <a:schemeClr val="bg1"/>
                </a:solidFill>
              </a:rPr>
              <a:t>, and he delights in them.” Or by asking, “Where is the God of justice?” </a:t>
            </a:r>
          </a:p>
          <a:p>
            <a:pPr marL="0" indent="0">
              <a:buNone/>
            </a:pPr>
            <a:r>
              <a:rPr lang="en-US" sz="3600" b="1" dirty="0">
                <a:solidFill>
                  <a:schemeClr val="bg1"/>
                </a:solidFill>
              </a:rPr>
              <a:t>3 </a:t>
            </a:r>
            <a:r>
              <a:rPr lang="en-US" sz="3600" dirty="0">
                <a:solidFill>
                  <a:schemeClr val="bg1"/>
                </a:solidFill>
              </a:rPr>
              <a:t>“Behold, I send my messenger, and he will prepare the way before me. And the Lord whom you seek will suddenly come to </a:t>
            </a:r>
            <a:r>
              <a:rPr lang="en-US" sz="3600" dirty="0" smtClean="0">
                <a:solidFill>
                  <a:schemeClr val="bg1"/>
                </a:solidFill>
              </a:rPr>
              <a:t>his</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6109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Malachi 2:17-3:1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temple; and the messenger of the covenant in whom you delight, behold, he is coming, says the </a:t>
            </a:r>
            <a:r>
              <a:rPr lang="en-US" sz="3600" cap="small" dirty="0">
                <a:solidFill>
                  <a:schemeClr val="bg1"/>
                </a:solidFill>
              </a:rPr>
              <a:t>Lord</a:t>
            </a:r>
            <a:r>
              <a:rPr lang="en-US" sz="3600" dirty="0">
                <a:solidFill>
                  <a:schemeClr val="bg1"/>
                </a:solidFill>
              </a:rPr>
              <a:t> of hosts.</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77001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Malachi 2:17-3:1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2 </a:t>
            </a:r>
            <a:r>
              <a:rPr lang="en-US" sz="3600" dirty="0">
                <a:solidFill>
                  <a:schemeClr val="bg1"/>
                </a:solidFill>
              </a:rPr>
              <a:t>But who can endure the day of his coming, and who can stand when he appears? For he is like a refiner’s fire and like fullers’ soap. </a:t>
            </a:r>
            <a:r>
              <a:rPr lang="en-US" sz="3600" b="1" baseline="30000" dirty="0">
                <a:solidFill>
                  <a:schemeClr val="bg1"/>
                </a:solidFill>
              </a:rPr>
              <a:t>3 </a:t>
            </a:r>
            <a:r>
              <a:rPr lang="en-US" sz="3600" dirty="0">
                <a:solidFill>
                  <a:schemeClr val="bg1"/>
                </a:solidFill>
              </a:rPr>
              <a:t>He will sit as a refiner and purifier of silver, and he will purify the sons of Levi and refine them like gold and silver, and they will bring offerings in righteousness to the </a:t>
            </a:r>
            <a:r>
              <a:rPr lang="en-US" sz="3600" cap="small" dirty="0">
                <a:solidFill>
                  <a:schemeClr val="bg1"/>
                </a:solidFill>
              </a:rPr>
              <a:t>Lord</a:t>
            </a:r>
            <a:r>
              <a:rPr lang="en-US" sz="3600" dirty="0">
                <a:solidFill>
                  <a:schemeClr val="bg1"/>
                </a:solidFill>
              </a:rPr>
              <a:t>. </a:t>
            </a:r>
            <a:r>
              <a:rPr lang="en-US" sz="3600" b="1" baseline="30000" dirty="0">
                <a:solidFill>
                  <a:schemeClr val="bg1"/>
                </a:solidFill>
              </a:rPr>
              <a:t>4 </a:t>
            </a:r>
            <a:r>
              <a:rPr lang="en-US" sz="3600" dirty="0">
                <a:solidFill>
                  <a:schemeClr val="bg1"/>
                </a:solidFill>
              </a:rPr>
              <a:t>Then the offering of Judah and Jerusalem will be pleasing to the </a:t>
            </a:r>
            <a:r>
              <a:rPr lang="en-US" sz="3600" cap="small" dirty="0">
                <a:solidFill>
                  <a:schemeClr val="bg1"/>
                </a:solidFill>
              </a:rPr>
              <a:t>Lord</a:t>
            </a:r>
            <a:r>
              <a:rPr lang="en-US" sz="3600" dirty="0">
                <a:solidFill>
                  <a:schemeClr val="bg1"/>
                </a:solidFill>
              </a:rPr>
              <a:t> as in the days of old and as in </a:t>
            </a:r>
            <a:r>
              <a:rPr lang="en-US" sz="3600" dirty="0" smtClean="0">
                <a:solidFill>
                  <a:schemeClr val="bg1"/>
                </a:solidFill>
              </a:rPr>
              <a:t>former</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64852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134</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Luke 1:57-66 (ESV)</vt:lpstr>
      <vt:lpstr>Luke 1:57-66 (ESV)</vt:lpstr>
      <vt:lpstr>Luke 1:57-66 (ESV)</vt:lpstr>
      <vt:lpstr>Malachi 4:4-6 (ESV)</vt:lpstr>
      <vt:lpstr>Luke 1:15-17 (ESV)</vt:lpstr>
      <vt:lpstr>Luke 1:15-17 (ESV)</vt:lpstr>
      <vt:lpstr>Malachi 2:17-3:1 (ESV)</vt:lpstr>
      <vt:lpstr>Malachi 2:17-3:1 (ESV)</vt:lpstr>
      <vt:lpstr>Malachi 2:17-3:1 (ESV)</vt:lpstr>
      <vt:lpstr>Malachi 2:17-3:1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64</cp:revision>
  <dcterms:created xsi:type="dcterms:W3CDTF">2015-04-12T15:11:48Z</dcterms:created>
  <dcterms:modified xsi:type="dcterms:W3CDTF">2015-12-06T16:46:21Z</dcterms:modified>
</cp:coreProperties>
</file>