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4:1-13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And Jesus, full of the Holy Spirit, returned from the Jordan and was led by the Spirit in the wilderness </a:t>
            </a:r>
            <a:r>
              <a:rPr lang="en-US" sz="3600" b="1" baseline="30000" dirty="0">
                <a:solidFill>
                  <a:schemeClr val="bg1"/>
                </a:solidFill>
              </a:rPr>
              <a:t>2 </a:t>
            </a:r>
            <a:r>
              <a:rPr lang="en-US" sz="3600" dirty="0">
                <a:solidFill>
                  <a:schemeClr val="bg1"/>
                </a:solidFill>
              </a:rPr>
              <a:t>for forty days, being tempted by the devil. And he ate nothing during those days. And when they were ended, he was hungry. </a:t>
            </a:r>
            <a:r>
              <a:rPr lang="en-US" sz="3600" b="1" baseline="30000" dirty="0">
                <a:solidFill>
                  <a:schemeClr val="bg1"/>
                </a:solidFill>
              </a:rPr>
              <a:t>3 </a:t>
            </a:r>
            <a:r>
              <a:rPr lang="en-US" sz="3600" dirty="0">
                <a:solidFill>
                  <a:schemeClr val="bg1"/>
                </a:solidFill>
              </a:rPr>
              <a:t>The devil said to him, “If you are the Son of God, command this stone to become bread.” </a:t>
            </a:r>
          </a:p>
          <a:p>
            <a:pPr marL="0" indent="0">
              <a:buNone/>
            </a:pPr>
            <a:r>
              <a:rPr lang="en-US" sz="3600" b="1" baseline="30000" dirty="0">
                <a:solidFill>
                  <a:schemeClr val="bg1"/>
                </a:solidFill>
              </a:rPr>
              <a:t>4 </a:t>
            </a:r>
            <a:r>
              <a:rPr lang="en-US" sz="3600" dirty="0">
                <a:solidFill>
                  <a:schemeClr val="bg1"/>
                </a:solidFill>
              </a:rPr>
              <a:t>And Jesus answered him, “It is written, ‘</a:t>
            </a:r>
            <a:r>
              <a:rPr lang="en-US" sz="3600" dirty="0" smtClean="0">
                <a:solidFill>
                  <a:schemeClr val="bg1"/>
                </a:solidFill>
              </a:rPr>
              <a:t>Man</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8648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Deuteronomy 6:16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16 </a:t>
            </a:r>
            <a:r>
              <a:rPr lang="en-US" sz="3600" dirty="0">
                <a:solidFill>
                  <a:schemeClr val="bg1"/>
                </a:solidFill>
              </a:rPr>
              <a:t>“You shall not put the </a:t>
            </a:r>
            <a:r>
              <a:rPr lang="en-US" sz="3600" cap="small" dirty="0">
                <a:solidFill>
                  <a:schemeClr val="bg1"/>
                </a:solidFill>
              </a:rPr>
              <a:t>Lord</a:t>
            </a:r>
            <a:r>
              <a:rPr lang="en-US" sz="3600" dirty="0">
                <a:solidFill>
                  <a:schemeClr val="bg1"/>
                </a:solidFill>
              </a:rPr>
              <a:t> your God to the test, as you tested him at </a:t>
            </a:r>
            <a:r>
              <a:rPr lang="en-US" sz="3600" dirty="0" err="1">
                <a:solidFill>
                  <a:schemeClr val="bg1"/>
                </a:solidFill>
              </a:rPr>
              <a:t>Massah</a:t>
            </a:r>
            <a:r>
              <a:rPr lang="en-US" sz="3600" dirty="0">
                <a:solidFill>
                  <a:schemeClr val="bg1"/>
                </a:solidFill>
              </a:rPr>
              <a:t>.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2078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Hebrews 4:14-16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14 </a:t>
            </a:r>
            <a:r>
              <a:rPr lang="en-US" sz="3600" dirty="0">
                <a:solidFill>
                  <a:schemeClr val="bg1"/>
                </a:solidFill>
              </a:rPr>
              <a:t>Since then we have a great high priest who has passed through the heavens, Jesus, the Son of God, let us hold fast our confession. </a:t>
            </a:r>
            <a:r>
              <a:rPr lang="en-US" sz="3600" baseline="30000" dirty="0">
                <a:solidFill>
                  <a:schemeClr val="bg1"/>
                </a:solidFill>
              </a:rPr>
              <a:t>15 </a:t>
            </a:r>
            <a:r>
              <a:rPr lang="en-US" sz="3600" dirty="0">
                <a:solidFill>
                  <a:schemeClr val="bg1"/>
                </a:solidFill>
              </a:rPr>
              <a:t>For we do not have a high priest who is unable to sympathize with our weaknesses, but one who in every respect has been tempted as we are, yet without sin. </a:t>
            </a:r>
            <a:r>
              <a:rPr lang="en-US" sz="3600" baseline="30000" dirty="0">
                <a:solidFill>
                  <a:schemeClr val="bg1"/>
                </a:solidFill>
              </a:rPr>
              <a:t>16 </a:t>
            </a:r>
            <a:r>
              <a:rPr lang="en-US" sz="3600" dirty="0">
                <a:solidFill>
                  <a:schemeClr val="bg1"/>
                </a:solidFill>
              </a:rPr>
              <a:t>Let us then with confidence draw near to the throne of grace, that we may receive mercy and find grace to help in time of need…</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18350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smtClean="0">
                <a:solidFill>
                  <a:schemeClr val="bg1"/>
                </a:solidFill>
              </a:rPr>
              <a:t>Hebrews 2:18 </a:t>
            </a:r>
            <a:r>
              <a:rPr lang="en-US" b="1" dirty="0" smtClean="0">
                <a:solidFill>
                  <a:schemeClr val="bg1"/>
                </a:solidFill>
              </a:rPr>
              <a:t>(ESV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18 </a:t>
            </a:r>
            <a:r>
              <a:rPr lang="en-US" sz="3600" dirty="0">
                <a:solidFill>
                  <a:schemeClr val="bg1"/>
                </a:solidFill>
              </a:rPr>
              <a:t>For because he himself has suffered when tempted, he is able to help those who are being tempted.</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8954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4:1-13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shall not live by bread alone.’ ” </a:t>
            </a:r>
          </a:p>
          <a:p>
            <a:pPr marL="0" indent="0">
              <a:buNone/>
            </a:pPr>
            <a:r>
              <a:rPr lang="en-US" sz="3600" b="1" baseline="30000" dirty="0">
                <a:solidFill>
                  <a:schemeClr val="bg1"/>
                </a:solidFill>
              </a:rPr>
              <a:t>5 </a:t>
            </a:r>
            <a:r>
              <a:rPr lang="en-US" sz="3600" dirty="0">
                <a:solidFill>
                  <a:schemeClr val="bg1"/>
                </a:solidFill>
              </a:rPr>
              <a:t>And the devil took him up and showed him all the kingdoms of the world in a moment of time, </a:t>
            </a:r>
            <a:r>
              <a:rPr lang="en-US" sz="3600" b="1" baseline="30000" dirty="0">
                <a:solidFill>
                  <a:schemeClr val="bg1"/>
                </a:solidFill>
              </a:rPr>
              <a:t>6 </a:t>
            </a:r>
            <a:r>
              <a:rPr lang="en-US" sz="3600" dirty="0">
                <a:solidFill>
                  <a:schemeClr val="bg1"/>
                </a:solidFill>
              </a:rPr>
              <a:t>and said to him, “To you I will give all this authority and their glory, for it has been delivered to me, and I give it to whom I will. </a:t>
            </a:r>
            <a:r>
              <a:rPr lang="en-US" sz="3600" b="1" baseline="30000" dirty="0">
                <a:solidFill>
                  <a:schemeClr val="bg1"/>
                </a:solidFill>
              </a:rPr>
              <a:t>7 </a:t>
            </a:r>
            <a:r>
              <a:rPr lang="en-US" sz="3600" dirty="0">
                <a:solidFill>
                  <a:schemeClr val="bg1"/>
                </a:solidFill>
              </a:rPr>
              <a:t>If you, then, will worship me, it will all be yours.” </a:t>
            </a:r>
          </a:p>
          <a:p>
            <a:pPr marL="0" indent="0">
              <a:buNone/>
            </a:pPr>
            <a:r>
              <a:rPr lang="en-US" sz="3600" b="1" baseline="30000" dirty="0">
                <a:solidFill>
                  <a:schemeClr val="bg1"/>
                </a:solidFill>
              </a:rPr>
              <a:t>8 </a:t>
            </a:r>
            <a:r>
              <a:rPr lang="en-US" sz="3600" dirty="0">
                <a:solidFill>
                  <a:schemeClr val="bg1"/>
                </a:solidFill>
              </a:rPr>
              <a:t>And Jesus answered him, “It is written, “ ‘You shall worship the Lord your God, and him </a:t>
            </a:r>
            <a:r>
              <a:rPr lang="en-US" sz="3600" dirty="0" smtClean="0">
                <a:solidFill>
                  <a:schemeClr val="bg1"/>
                </a:solidFill>
              </a:rPr>
              <a:t>only</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6949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4:1-13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shall you serve.’ ” </a:t>
            </a:r>
          </a:p>
          <a:p>
            <a:pPr marL="0" indent="0">
              <a:buNone/>
            </a:pPr>
            <a:r>
              <a:rPr lang="en-US" sz="3600" b="1" baseline="30000" dirty="0">
                <a:solidFill>
                  <a:schemeClr val="bg1"/>
                </a:solidFill>
              </a:rPr>
              <a:t>9 </a:t>
            </a:r>
            <a:r>
              <a:rPr lang="en-US" sz="3600" dirty="0">
                <a:solidFill>
                  <a:schemeClr val="bg1"/>
                </a:solidFill>
              </a:rPr>
              <a:t>And he took him to Jerusalem and set him on the pinnacle of the temple and said to him, “If you are the Son of God, throw yourself down from here, </a:t>
            </a:r>
            <a:r>
              <a:rPr lang="en-US" sz="3600" b="1" baseline="30000" dirty="0">
                <a:solidFill>
                  <a:schemeClr val="bg1"/>
                </a:solidFill>
              </a:rPr>
              <a:t>10 </a:t>
            </a:r>
            <a:r>
              <a:rPr lang="en-US" sz="3600" dirty="0">
                <a:solidFill>
                  <a:schemeClr val="bg1"/>
                </a:solidFill>
              </a:rPr>
              <a:t>for it is written, “ ‘He will command his angels concerning you, to guard you,’ </a:t>
            </a:r>
            <a:r>
              <a:rPr lang="en-US" sz="3600" b="1" baseline="30000" dirty="0">
                <a:solidFill>
                  <a:schemeClr val="bg1"/>
                </a:solidFill>
              </a:rPr>
              <a:t>11 </a:t>
            </a:r>
            <a:r>
              <a:rPr lang="en-US" sz="3600" dirty="0">
                <a:solidFill>
                  <a:schemeClr val="bg1"/>
                </a:solidFill>
              </a:rPr>
              <a:t>and “ ‘On their hands they will bear you up, lest you strike your foot against a stone.’ ” </a:t>
            </a:r>
          </a:p>
          <a:p>
            <a:pPr marL="0" indent="0">
              <a:buNone/>
            </a:pPr>
            <a:r>
              <a:rPr lang="en-US" sz="3600" b="1" baseline="30000" dirty="0">
                <a:solidFill>
                  <a:schemeClr val="bg1"/>
                </a:solidFill>
              </a:rPr>
              <a:t>12 </a:t>
            </a:r>
            <a:r>
              <a:rPr lang="en-US" sz="3600" dirty="0">
                <a:solidFill>
                  <a:schemeClr val="bg1"/>
                </a:solidFill>
              </a:rPr>
              <a:t>And Jesus answered him, “It is said, ‘</a:t>
            </a:r>
            <a:r>
              <a:rPr lang="en-US" sz="3600" dirty="0" smtClean="0">
                <a:solidFill>
                  <a:schemeClr val="bg1"/>
                </a:solidFill>
              </a:rPr>
              <a:t>You</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154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4:1-13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shall not put the Lord your God to the test.’ ” </a:t>
            </a:r>
            <a:r>
              <a:rPr lang="en-US" sz="3600" b="1" baseline="30000" dirty="0">
                <a:solidFill>
                  <a:schemeClr val="bg1"/>
                </a:solidFill>
              </a:rPr>
              <a:t>13 </a:t>
            </a:r>
            <a:r>
              <a:rPr lang="en-US" sz="3600" dirty="0">
                <a:solidFill>
                  <a:schemeClr val="bg1"/>
                </a:solidFill>
              </a:rPr>
              <a:t>And when the devil had ended every temptation, he departed from him until an opportune time.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1209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Numbers 14:34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34 </a:t>
            </a:r>
            <a:r>
              <a:rPr lang="en-US" sz="3600" dirty="0">
                <a:solidFill>
                  <a:schemeClr val="bg1"/>
                </a:solidFill>
              </a:rPr>
              <a:t>According to the number of the days in which you spied out the land, forty days, a year for each day, you shall bear your iniquity forty years, and you shall know my displeasure.’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7015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Deuteronomy 8:2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2 </a:t>
            </a:r>
            <a:r>
              <a:rPr lang="en-US" sz="3600" dirty="0">
                <a:solidFill>
                  <a:schemeClr val="bg1"/>
                </a:solidFill>
              </a:rPr>
              <a:t>And you shall remember the whole way that the </a:t>
            </a:r>
            <a:r>
              <a:rPr lang="en-US" sz="3600" cap="small" dirty="0">
                <a:solidFill>
                  <a:schemeClr val="bg1"/>
                </a:solidFill>
              </a:rPr>
              <a:t>Lord</a:t>
            </a:r>
            <a:r>
              <a:rPr lang="en-US" sz="3600" dirty="0">
                <a:solidFill>
                  <a:schemeClr val="bg1"/>
                </a:solidFill>
              </a:rPr>
              <a:t> your God has led you these forty years in the wilderness, that he might humble you, testing you to know what was in your heart, whether you would keep his commandments or not. </a:t>
            </a:r>
          </a:p>
          <a:p>
            <a:pPr marL="0" indent="0">
              <a:buNone/>
            </a:pPr>
            <a:endParaRPr lang="en-US" sz="3600" dirty="0"/>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5792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Deuteronomy 8:3b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3 </a:t>
            </a:r>
            <a:r>
              <a:rPr lang="en-US" sz="3600" dirty="0">
                <a:solidFill>
                  <a:schemeClr val="bg1"/>
                </a:solidFill>
              </a:rPr>
              <a:t>And he humbled you and let you hunger and fed you with manna, which you did not know, nor did your fathers know, that he might make you know that man does not live by bread alone, but man lives by every word that comes from the mouth of the </a:t>
            </a:r>
            <a:r>
              <a:rPr lang="en-US" sz="3600" cap="small" dirty="0">
                <a:solidFill>
                  <a:schemeClr val="bg1"/>
                </a:solidFill>
              </a:rPr>
              <a:t>Lord</a:t>
            </a:r>
            <a:r>
              <a:rPr lang="en-US" sz="3600" dirty="0">
                <a:solidFill>
                  <a:schemeClr val="bg1"/>
                </a:solidFill>
              </a:rPr>
              <a:t>. </a:t>
            </a:r>
          </a:p>
          <a:p>
            <a:pPr marL="0" indent="0">
              <a:buNone/>
            </a:pPr>
            <a:endParaRPr lang="en-US" sz="3600" dirty="0"/>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0705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1 John 5:19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19 </a:t>
            </a:r>
            <a:r>
              <a:rPr lang="en-US" sz="3600" dirty="0">
                <a:solidFill>
                  <a:schemeClr val="bg1"/>
                </a:solidFill>
              </a:rPr>
              <a:t>We know that we are from God, and the whole world lies in the power of the evil one.</a:t>
            </a:r>
          </a:p>
          <a:p>
            <a:pPr marL="0" indent="0">
              <a:buNone/>
            </a:pPr>
            <a:endParaRPr lang="en-US" sz="3600" dirty="0"/>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70627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Deuteronomy 6:13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13 </a:t>
            </a:r>
            <a:r>
              <a:rPr lang="en-US" sz="3600" dirty="0">
                <a:solidFill>
                  <a:schemeClr val="bg1"/>
                </a:solidFill>
              </a:rPr>
              <a:t>It is the </a:t>
            </a:r>
            <a:r>
              <a:rPr lang="en-US" sz="3600" cap="small" dirty="0">
                <a:solidFill>
                  <a:schemeClr val="bg1"/>
                </a:solidFill>
              </a:rPr>
              <a:t>Lord</a:t>
            </a:r>
            <a:r>
              <a:rPr lang="en-US" sz="3600" dirty="0">
                <a:solidFill>
                  <a:schemeClr val="bg1"/>
                </a:solidFill>
              </a:rPr>
              <a:t> your God you shall fear. Him you shall serve and by his name you shall swear. </a:t>
            </a:r>
          </a:p>
          <a:p>
            <a:pPr marL="0" indent="0">
              <a:buNone/>
            </a:pPr>
            <a:endParaRPr lang="en-US" sz="3600" dirty="0"/>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70984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126</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Luke 4:1-13 (ESV)</vt:lpstr>
      <vt:lpstr>Luke 4:1-13 (ESV)</vt:lpstr>
      <vt:lpstr>Luke 4:1-13 (ESV)</vt:lpstr>
      <vt:lpstr>Luke 4:1-13 (ESV)</vt:lpstr>
      <vt:lpstr>Numbers 14:34 (ESV)</vt:lpstr>
      <vt:lpstr>Deuteronomy 8:2 (ESV)</vt:lpstr>
      <vt:lpstr>Deuteronomy 8:3b (ESV)</vt:lpstr>
      <vt:lpstr>1 John 5:19 (ESV)</vt:lpstr>
      <vt:lpstr>Deuteronomy 6:13 (ESV)</vt:lpstr>
      <vt:lpstr>Deuteronomy 6:16 (ESV)</vt:lpstr>
      <vt:lpstr>Hebrews 4:14-16 (ESV)</vt:lpstr>
      <vt:lpstr>Hebrews 2:18 (ESV)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79</cp:revision>
  <dcterms:created xsi:type="dcterms:W3CDTF">2015-04-12T15:11:48Z</dcterms:created>
  <dcterms:modified xsi:type="dcterms:W3CDTF">2016-02-07T16:18:15Z</dcterms:modified>
</cp:coreProperties>
</file>