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97" r:id="rId3"/>
    <p:sldId id="298" r:id="rId4"/>
    <p:sldId id="299" r:id="rId5"/>
    <p:sldId id="300" r:id="rId6"/>
    <p:sldId id="30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90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2/14/2016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4:14-30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14 </a:t>
            </a:r>
            <a:r>
              <a:rPr lang="en-US" sz="3600" dirty="0">
                <a:solidFill>
                  <a:schemeClr val="bg1"/>
                </a:solidFill>
              </a:rPr>
              <a:t>And Jesus returned in the power of the Spirit to Galilee, and a report about him went out through all the surrounding country. </a:t>
            </a:r>
            <a:r>
              <a:rPr lang="en-US" sz="3600" b="1" baseline="30000" dirty="0">
                <a:solidFill>
                  <a:schemeClr val="bg1"/>
                </a:solidFill>
              </a:rPr>
              <a:t>15 </a:t>
            </a:r>
            <a:r>
              <a:rPr lang="en-US" sz="3600" dirty="0">
                <a:solidFill>
                  <a:schemeClr val="bg1"/>
                </a:solidFill>
              </a:rPr>
              <a:t>And he taught in their synagogues, being glorified by all. </a:t>
            </a:r>
          </a:p>
          <a:p>
            <a:pPr marL="0" indent="0">
              <a:buNone/>
            </a:pPr>
            <a:r>
              <a:rPr lang="en-US" sz="3600" b="1" baseline="30000" dirty="0">
                <a:solidFill>
                  <a:schemeClr val="bg1"/>
                </a:solidFill>
              </a:rPr>
              <a:t>16 </a:t>
            </a:r>
            <a:r>
              <a:rPr lang="en-US" sz="3600" dirty="0">
                <a:solidFill>
                  <a:schemeClr val="bg1"/>
                </a:solidFill>
              </a:rPr>
              <a:t>And he came to Nazareth, where he had been brought up. And as was his custom, he went to the synagogue on the Sabbath day, and he stood up to read. </a:t>
            </a:r>
            <a:r>
              <a:rPr lang="en-US" sz="3600" b="1" baseline="30000" dirty="0">
                <a:solidFill>
                  <a:schemeClr val="bg1"/>
                </a:solidFill>
              </a:rPr>
              <a:t>17 </a:t>
            </a:r>
            <a:r>
              <a:rPr lang="en-US" sz="3600" dirty="0">
                <a:solidFill>
                  <a:schemeClr val="bg1"/>
                </a:solidFill>
              </a:rPr>
              <a:t>And the scroll </a:t>
            </a:r>
            <a:r>
              <a:rPr lang="en-US" sz="3600" dirty="0" smtClean="0">
                <a:solidFill>
                  <a:schemeClr val="bg1"/>
                </a:solidFill>
              </a:rPr>
              <a:t>of</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8648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4:14-30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the prophet Isaiah was given to him. He unrolled the scroll and found the place where it was written, </a:t>
            </a:r>
          </a:p>
          <a:p>
            <a:pPr marL="0" indent="0">
              <a:buNone/>
            </a:pPr>
            <a:r>
              <a:rPr lang="en-US" sz="3600" b="1" baseline="30000" dirty="0" smtClean="0">
                <a:solidFill>
                  <a:schemeClr val="bg1"/>
                </a:solidFill>
              </a:rPr>
              <a:t>18</a:t>
            </a:r>
            <a:r>
              <a:rPr lang="en-US" sz="3600" b="1" baseline="30000" dirty="0">
                <a:solidFill>
                  <a:schemeClr val="bg1"/>
                </a:solidFill>
              </a:rPr>
              <a:t> </a:t>
            </a:r>
            <a:r>
              <a:rPr lang="en-US" sz="3600" dirty="0" smtClean="0">
                <a:solidFill>
                  <a:schemeClr val="bg1"/>
                </a:solidFill>
              </a:rPr>
              <a:t>“</a:t>
            </a:r>
            <a:r>
              <a:rPr lang="en-US" sz="3600" dirty="0">
                <a:solidFill>
                  <a:schemeClr val="bg1"/>
                </a:solidFill>
              </a:rPr>
              <a:t>The Spirit of the Lord is upon me, because he has anointed me to proclaim good news to the poor. He has sent me to proclaim liberty to the captives and recovering of sight to the blind, to set at liberty those who are oppressed, </a:t>
            </a:r>
            <a:r>
              <a:rPr lang="en-US" sz="3600" b="1" baseline="30000" dirty="0">
                <a:solidFill>
                  <a:schemeClr val="bg1"/>
                </a:solidFill>
              </a:rPr>
              <a:t>19 </a:t>
            </a:r>
            <a:r>
              <a:rPr lang="en-US" sz="3600" dirty="0">
                <a:solidFill>
                  <a:schemeClr val="bg1"/>
                </a:solidFill>
              </a:rPr>
              <a:t>to proclaim the year of the Lord’s favor.”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271497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4:14-30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20 </a:t>
            </a:r>
            <a:r>
              <a:rPr lang="en-US" sz="3600" dirty="0">
                <a:solidFill>
                  <a:schemeClr val="bg1"/>
                </a:solidFill>
              </a:rPr>
              <a:t>And he rolled up the scroll and gave it back to the attendant and sat down. And the eyes of all in the synagogue were fixed on him. </a:t>
            </a:r>
            <a:r>
              <a:rPr lang="en-US" sz="3600" b="1" baseline="30000" dirty="0">
                <a:solidFill>
                  <a:schemeClr val="bg1"/>
                </a:solidFill>
              </a:rPr>
              <a:t>21 </a:t>
            </a:r>
            <a:r>
              <a:rPr lang="en-US" sz="3600" dirty="0">
                <a:solidFill>
                  <a:schemeClr val="bg1"/>
                </a:solidFill>
              </a:rPr>
              <a:t>And he began to say to them, “Today this Scripture has been fulfilled in your hearing.” </a:t>
            </a:r>
            <a:r>
              <a:rPr lang="en-US" sz="3600" b="1" baseline="30000" dirty="0">
                <a:solidFill>
                  <a:schemeClr val="bg1"/>
                </a:solidFill>
              </a:rPr>
              <a:t>22 </a:t>
            </a:r>
            <a:r>
              <a:rPr lang="en-US" sz="3600" dirty="0">
                <a:solidFill>
                  <a:schemeClr val="bg1"/>
                </a:solidFill>
              </a:rPr>
              <a:t>And all spoke well of him and marveled at the gracious words that were coming from his mouth. And they said, “Is not this Joseph’s son?” </a:t>
            </a:r>
            <a:r>
              <a:rPr lang="en-US" sz="3600" b="1" baseline="30000" dirty="0">
                <a:solidFill>
                  <a:schemeClr val="bg1"/>
                </a:solidFill>
              </a:rPr>
              <a:t>23 </a:t>
            </a:r>
            <a:r>
              <a:rPr lang="en-US" sz="3600" dirty="0">
                <a:solidFill>
                  <a:schemeClr val="bg1"/>
                </a:solidFill>
              </a:rPr>
              <a:t>And he said to them, “Doubtless you will quote to me this proverb, ‘Physician, </a:t>
            </a:r>
            <a:r>
              <a:rPr lang="en-US" sz="3600" dirty="0" smtClean="0">
                <a:solidFill>
                  <a:schemeClr val="bg1"/>
                </a:solidFill>
              </a:rPr>
              <a:t>heal</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36667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4:14-30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yourself.’ What we have heard you did at Capernaum, do here in your hometown as well.” </a:t>
            </a:r>
            <a:r>
              <a:rPr lang="en-US" sz="3600" b="1" baseline="30000" dirty="0">
                <a:solidFill>
                  <a:schemeClr val="bg1"/>
                </a:solidFill>
              </a:rPr>
              <a:t>24 </a:t>
            </a:r>
            <a:r>
              <a:rPr lang="en-US" sz="3600" dirty="0">
                <a:solidFill>
                  <a:schemeClr val="bg1"/>
                </a:solidFill>
              </a:rPr>
              <a:t>And he said, “Truly, I say to you, no prophet is acceptable in his hometown. </a:t>
            </a:r>
            <a:r>
              <a:rPr lang="en-US" sz="3600" b="1" baseline="30000" dirty="0">
                <a:solidFill>
                  <a:schemeClr val="bg1"/>
                </a:solidFill>
              </a:rPr>
              <a:t>25 </a:t>
            </a:r>
            <a:r>
              <a:rPr lang="en-US" sz="3600" dirty="0">
                <a:solidFill>
                  <a:schemeClr val="bg1"/>
                </a:solidFill>
              </a:rPr>
              <a:t>But in truth, I tell you, there were many widows in Israel in the days of Elijah, when the heavens were shut up three years and six months, and a great famine came over all the land, </a:t>
            </a:r>
            <a:r>
              <a:rPr lang="en-US" sz="3600" b="1" baseline="30000" dirty="0">
                <a:solidFill>
                  <a:schemeClr val="bg1"/>
                </a:solidFill>
              </a:rPr>
              <a:t>26 </a:t>
            </a:r>
            <a:r>
              <a:rPr lang="en-US" sz="3600" dirty="0">
                <a:solidFill>
                  <a:schemeClr val="bg1"/>
                </a:solidFill>
              </a:rPr>
              <a:t>and Elijah was sent to none of them but only to </a:t>
            </a:r>
            <a:r>
              <a:rPr lang="en-US" sz="3600" dirty="0" err="1">
                <a:solidFill>
                  <a:schemeClr val="bg1"/>
                </a:solidFill>
              </a:rPr>
              <a:t>Zarephath</a:t>
            </a:r>
            <a:r>
              <a:rPr lang="en-US" sz="3600" dirty="0">
                <a:solidFill>
                  <a:schemeClr val="bg1"/>
                </a:solidFill>
              </a:rPr>
              <a:t>, in the land of Sidon, to a </a:t>
            </a:r>
            <a:r>
              <a:rPr lang="en-US" sz="3600" dirty="0" smtClean="0">
                <a:solidFill>
                  <a:schemeClr val="bg1"/>
                </a:solidFill>
              </a:rPr>
              <a:t>woman</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1105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4:14-30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who was a widow. </a:t>
            </a:r>
            <a:r>
              <a:rPr lang="en-US" sz="3600" b="1" baseline="30000" dirty="0">
                <a:solidFill>
                  <a:schemeClr val="bg1"/>
                </a:solidFill>
              </a:rPr>
              <a:t>27 </a:t>
            </a:r>
            <a:r>
              <a:rPr lang="en-US" sz="3600" dirty="0">
                <a:solidFill>
                  <a:schemeClr val="bg1"/>
                </a:solidFill>
              </a:rPr>
              <a:t>And there were many lepers in Israel in the time of the prophet Elisha, and none of them was cleansed, but only </a:t>
            </a:r>
            <a:r>
              <a:rPr lang="en-US" sz="3600" dirty="0" err="1">
                <a:solidFill>
                  <a:schemeClr val="bg1"/>
                </a:solidFill>
              </a:rPr>
              <a:t>Naaman</a:t>
            </a:r>
            <a:r>
              <a:rPr lang="en-US" sz="3600" dirty="0">
                <a:solidFill>
                  <a:schemeClr val="bg1"/>
                </a:solidFill>
              </a:rPr>
              <a:t> the Syrian.” </a:t>
            </a:r>
            <a:r>
              <a:rPr lang="en-US" sz="3600" b="1" baseline="30000" dirty="0">
                <a:solidFill>
                  <a:schemeClr val="bg1"/>
                </a:solidFill>
              </a:rPr>
              <a:t>28 </a:t>
            </a:r>
            <a:r>
              <a:rPr lang="en-US" sz="3600" dirty="0">
                <a:solidFill>
                  <a:schemeClr val="bg1"/>
                </a:solidFill>
              </a:rPr>
              <a:t>When they heard these things, all in the synagogue were filled with wrath. </a:t>
            </a:r>
            <a:r>
              <a:rPr lang="en-US" sz="3600" b="1" baseline="30000" dirty="0">
                <a:solidFill>
                  <a:schemeClr val="bg1"/>
                </a:solidFill>
              </a:rPr>
              <a:t>29 </a:t>
            </a:r>
            <a:r>
              <a:rPr lang="en-US" sz="3600" dirty="0">
                <a:solidFill>
                  <a:schemeClr val="bg1"/>
                </a:solidFill>
              </a:rPr>
              <a:t>And they rose up and drove him out of the town and brought him to the brow of the hill on which their town was built, so that they could throw him down the cliff. </a:t>
            </a:r>
            <a:r>
              <a:rPr lang="en-US" sz="3600" b="1" baseline="30000" dirty="0">
                <a:solidFill>
                  <a:schemeClr val="bg1"/>
                </a:solidFill>
              </a:rPr>
              <a:t>30 </a:t>
            </a:r>
            <a:r>
              <a:rPr lang="en-US" sz="3600" dirty="0">
                <a:solidFill>
                  <a:schemeClr val="bg1"/>
                </a:solidFill>
              </a:rPr>
              <a:t>But passing through their midst, he went away.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4136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Mark 6:3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3 </a:t>
            </a:r>
            <a:r>
              <a:rPr lang="en-US" sz="3600" dirty="0">
                <a:solidFill>
                  <a:schemeClr val="bg1"/>
                </a:solidFill>
              </a:rPr>
              <a:t>Is not this the carpenter, the son of Mary and brother of James and </a:t>
            </a:r>
            <a:r>
              <a:rPr lang="en-US" sz="3600" dirty="0" err="1">
                <a:solidFill>
                  <a:schemeClr val="bg1"/>
                </a:solidFill>
              </a:rPr>
              <a:t>Joses</a:t>
            </a:r>
            <a:r>
              <a:rPr lang="en-US" sz="3600" dirty="0">
                <a:solidFill>
                  <a:schemeClr val="bg1"/>
                </a:solidFill>
              </a:rPr>
              <a:t> and Judas and Simon? And are not his sisters here with us?” And they took offense at him.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35669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TotalTime>
  <Words>87</Words>
  <Application>Microsoft Office PowerPoint</Application>
  <PresentationFormat>On-screen Show (4:3)</PresentationFormat>
  <Paragraphs>20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Luke 4:14-30 (ESV)</vt:lpstr>
      <vt:lpstr>Luke 4:14-30 (ESV)</vt:lpstr>
      <vt:lpstr>Luke 4:14-30 (ESV)</vt:lpstr>
      <vt:lpstr>Luke 4:14-30 (ESV)</vt:lpstr>
      <vt:lpstr>Luke 4:14-30 (ESV)</vt:lpstr>
      <vt:lpstr>Mark 6:3 (ESV)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80</cp:revision>
  <dcterms:created xsi:type="dcterms:W3CDTF">2015-04-12T15:11:48Z</dcterms:created>
  <dcterms:modified xsi:type="dcterms:W3CDTF">2016-02-14T16:23:36Z</dcterms:modified>
</cp:coreProperties>
</file>