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7" r:id="rId3"/>
    <p:sldId id="298" r:id="rId4"/>
    <p:sldId id="299" r:id="rId5"/>
    <p:sldId id="300" r:id="rId6"/>
    <p:sldId id="301" r:id="rId7"/>
    <p:sldId id="302" r:id="rId8"/>
    <p:sldId id="303" r:id="rId9"/>
    <p:sldId id="30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43" autoAdjust="0"/>
  </p:normalViewPr>
  <p:slideViewPr>
    <p:cSldViewPr snapToGrid="0">
      <p:cViewPr varScale="1">
        <p:scale>
          <a:sx n="106" d="100"/>
          <a:sy n="106" d="100"/>
        </p:scale>
        <p:origin x="-105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pPr/>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pPr/>
              <a:t>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pPr/>
              <a:t>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pPr/>
              <a:t>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pPr/>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pPr/>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pPr/>
              <a:t>2/21/2016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pPr/>
              <a:t>‹#›</a:t>
            </a:fld>
            <a:endParaRPr lang="en-US"/>
          </a:p>
        </p:txBody>
      </p:sp>
    </p:spTree>
    <p:extLst>
      <p:ext uri="{BB962C8B-B14F-4D97-AF65-F5344CB8AC3E}">
        <p14:creationId xmlns:p14="http://schemas.microsoft.com/office/powerpoint/2010/main" xmlns=""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4:31-41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31 </a:t>
            </a:r>
            <a:r>
              <a:rPr lang="en-US" sz="3600" dirty="0">
                <a:solidFill>
                  <a:schemeClr val="bg1"/>
                </a:solidFill>
              </a:rPr>
              <a:t>And he went down to Capernaum, a city of Galilee. And he was teaching them on the Sabbath, </a:t>
            </a:r>
            <a:r>
              <a:rPr lang="en-US" sz="3600" b="1" baseline="30000" dirty="0">
                <a:solidFill>
                  <a:schemeClr val="bg1"/>
                </a:solidFill>
              </a:rPr>
              <a:t>32 </a:t>
            </a:r>
            <a:r>
              <a:rPr lang="en-US" sz="3600" dirty="0">
                <a:solidFill>
                  <a:schemeClr val="bg1"/>
                </a:solidFill>
              </a:rPr>
              <a:t>and they were astonished at his teaching, for his word possessed authority. </a:t>
            </a:r>
            <a:r>
              <a:rPr lang="en-US" sz="3600" b="1" baseline="30000" dirty="0">
                <a:solidFill>
                  <a:schemeClr val="bg1"/>
                </a:solidFill>
              </a:rPr>
              <a:t>33 </a:t>
            </a:r>
            <a:r>
              <a:rPr lang="en-US" sz="3600" dirty="0">
                <a:solidFill>
                  <a:schemeClr val="bg1"/>
                </a:solidFill>
              </a:rPr>
              <a:t>And in the synagogue there was a man who had the spirit of an unclean demon, and he cried out with a loud voice, </a:t>
            </a:r>
            <a:r>
              <a:rPr lang="en-US" sz="3600" b="1" baseline="30000" dirty="0">
                <a:solidFill>
                  <a:schemeClr val="bg1"/>
                </a:solidFill>
              </a:rPr>
              <a:t>34 </a:t>
            </a:r>
            <a:r>
              <a:rPr lang="en-US" sz="3600" dirty="0">
                <a:solidFill>
                  <a:schemeClr val="bg1"/>
                </a:solidFill>
              </a:rPr>
              <a:t>“Ha! What have you to do with us, Jesus of Nazareth? Have you come to destroy us? I know who you are—the Holy One of God.” </a:t>
            </a:r>
            <a:r>
              <a:rPr lang="en-US" sz="3600" b="1" baseline="30000" dirty="0">
                <a:solidFill>
                  <a:schemeClr val="bg1"/>
                </a:solidFill>
              </a:rPr>
              <a:t>35 </a:t>
            </a:r>
            <a:r>
              <a:rPr lang="en-US" sz="3600" dirty="0">
                <a:solidFill>
                  <a:schemeClr val="bg1"/>
                </a:solidFill>
              </a:rPr>
              <a:t>But Jesus rebuked him,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108648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4:31-41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saying, “Be silent and come out of him!” And when the demon had thrown him down in their midst, he came out of him, having done him no harm. </a:t>
            </a:r>
            <a:r>
              <a:rPr lang="en-US" sz="3600" b="1" baseline="30000" dirty="0">
                <a:solidFill>
                  <a:schemeClr val="bg1"/>
                </a:solidFill>
              </a:rPr>
              <a:t>36 </a:t>
            </a:r>
            <a:r>
              <a:rPr lang="en-US" sz="3600" dirty="0">
                <a:solidFill>
                  <a:schemeClr val="bg1"/>
                </a:solidFill>
              </a:rPr>
              <a:t>And they were all amazed and said to one another, “What is this word? For with authority and power he commands the unclean spirits, and they come out!” </a:t>
            </a:r>
            <a:r>
              <a:rPr lang="en-US" sz="3600" b="1" baseline="30000" dirty="0">
                <a:solidFill>
                  <a:schemeClr val="bg1"/>
                </a:solidFill>
              </a:rPr>
              <a:t>37 </a:t>
            </a:r>
            <a:r>
              <a:rPr lang="en-US" sz="3600" dirty="0">
                <a:solidFill>
                  <a:schemeClr val="bg1"/>
                </a:solidFill>
              </a:rPr>
              <a:t>And reports about him went out into every place in the surrounding region</a:t>
            </a:r>
            <a:r>
              <a:rPr lang="en-US" sz="3600" dirty="0" smtClean="0">
                <a:solidFill>
                  <a:schemeClr val="bg1"/>
                </a:solidFill>
              </a:rPr>
              <a:t>.</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119767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4:31-41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38 </a:t>
            </a:r>
            <a:r>
              <a:rPr lang="en-US" sz="3600" dirty="0">
                <a:solidFill>
                  <a:schemeClr val="bg1"/>
                </a:solidFill>
              </a:rPr>
              <a:t>And he arose and left the synagogue and entered Simon's house. Now Simon's mother-in-law was ill with a high fever, and they appealed to him on her behalf. </a:t>
            </a:r>
            <a:r>
              <a:rPr lang="en-US" sz="3600" baseline="30000" dirty="0">
                <a:solidFill>
                  <a:schemeClr val="bg1"/>
                </a:solidFill>
              </a:rPr>
              <a:t>39 </a:t>
            </a:r>
            <a:r>
              <a:rPr lang="en-US" sz="3600" dirty="0">
                <a:solidFill>
                  <a:schemeClr val="bg1"/>
                </a:solidFill>
              </a:rPr>
              <a:t>And he stood over her and rebuked the fever, and it left her, and immediately she rose and began to serve them.</a:t>
            </a:r>
          </a:p>
          <a:p>
            <a:pPr marL="0" indent="0">
              <a:buNone/>
            </a:pPr>
            <a:r>
              <a:rPr lang="en-US" sz="3600" baseline="30000" dirty="0">
                <a:solidFill>
                  <a:schemeClr val="bg1"/>
                </a:solidFill>
              </a:rPr>
              <a:t>40 </a:t>
            </a:r>
            <a:r>
              <a:rPr lang="en-US" sz="3600" dirty="0">
                <a:solidFill>
                  <a:schemeClr val="bg1"/>
                </a:solidFill>
              </a:rPr>
              <a:t>Now when the sun was setting, all those who had any who were sick with </a:t>
            </a:r>
            <a:r>
              <a:rPr lang="en-US" sz="3600" dirty="0" smtClean="0">
                <a:solidFill>
                  <a:schemeClr val="bg1"/>
                </a:solidFill>
              </a:rPr>
              <a:t>various</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4288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4:31-41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diseases brought them to him, and he laid his hands on every one of them and healed them. </a:t>
            </a:r>
            <a:r>
              <a:rPr lang="en-US" sz="3600" baseline="30000" dirty="0">
                <a:solidFill>
                  <a:schemeClr val="bg1"/>
                </a:solidFill>
              </a:rPr>
              <a:t>41 </a:t>
            </a:r>
            <a:r>
              <a:rPr lang="en-US" sz="3600" dirty="0">
                <a:solidFill>
                  <a:schemeClr val="bg1"/>
                </a:solidFill>
              </a:rPr>
              <a:t>And demons also came out of many, crying, “You are the Son of God!” But he rebuked them and would not allow them to speak, because they knew that he was the Christ.</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665205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Ephesians 6:12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12 For our struggle is not against flesh and blood, but against the rulers, against the authorities, against the powers of this dark world and against the spiritual forces of evil in the heavenly realms.</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62257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Romans </a:t>
            </a:r>
            <a:r>
              <a:rPr lang="en-US" b="1" dirty="0" smtClean="0">
                <a:solidFill>
                  <a:schemeClr val="bg1"/>
                </a:solidFill>
              </a:rPr>
              <a:t>8:9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9 </a:t>
            </a:r>
            <a:r>
              <a:rPr lang="en-US" sz="3600" dirty="0">
                <a:solidFill>
                  <a:schemeClr val="bg1"/>
                </a:solidFill>
              </a:rPr>
              <a:t>You, however, are not in the flesh but in the Spirit, if in fact the Spirit of God dwells in you.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16477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1 Corinthians 3:16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16 </a:t>
            </a:r>
            <a:r>
              <a:rPr lang="en-US" sz="3600" dirty="0">
                <a:solidFill>
                  <a:schemeClr val="bg1"/>
                </a:solidFill>
              </a:rPr>
              <a:t>Do you not know that you are God's temple and that God's Spirit dwells in you? </a:t>
            </a:r>
            <a:endParaRPr lang="en-US" sz="3600" b="1"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447320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1 Timothy 4:1-2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4 Now the Spirit expressly says that in later times some will depart from the faith by devoting themselves to deceitful spirits and teachings of demons, </a:t>
            </a:r>
            <a:r>
              <a:rPr lang="en-US" sz="3600" baseline="30000" dirty="0">
                <a:solidFill>
                  <a:schemeClr val="bg1"/>
                </a:solidFill>
              </a:rPr>
              <a:t>2 </a:t>
            </a:r>
            <a:r>
              <a:rPr lang="en-US" sz="3600" dirty="0">
                <a:solidFill>
                  <a:schemeClr val="bg1"/>
                </a:solidFill>
              </a:rPr>
              <a:t>through the insincerity of liars whose consciences are seared,</a:t>
            </a:r>
            <a:endParaRPr lang="en-US" sz="3600" b="1"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43128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Ephesians 6:12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12 For our struggle is not against flesh and blood, but against the rulers, against the authorities, against the powers of this dark world and against the spiritual forces of evil in the heavenly realms.</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4075952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939</TotalTime>
  <Words>196</Words>
  <Application>Microsoft Office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Luke 4:31-41 (ESV)</vt:lpstr>
      <vt:lpstr>Luke 4:31-41 (ESV)</vt:lpstr>
      <vt:lpstr>Luke 4:31-41 (ESV)</vt:lpstr>
      <vt:lpstr>Luke 4:31-41 (ESV)</vt:lpstr>
      <vt:lpstr>Ephesians 6:12 (ESV)</vt:lpstr>
      <vt:lpstr>Romans 8:9 (ESV)</vt:lpstr>
      <vt:lpstr>1 Corinthians 3:16 (ESV)</vt:lpstr>
      <vt:lpstr>1 Timothy 4:1-2 (ESV)</vt:lpstr>
      <vt:lpstr>Ephesians 6:12 (ESV)</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AV</cp:lastModifiedBy>
  <cp:revision>93</cp:revision>
  <dcterms:created xsi:type="dcterms:W3CDTF">2015-04-12T15:11:48Z</dcterms:created>
  <dcterms:modified xsi:type="dcterms:W3CDTF">2016-02-21T19:07:02Z</dcterms:modified>
</cp:coreProperties>
</file>