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97" r:id="rId3"/>
    <p:sldId id="29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2" d="100"/>
          <a:sy n="112" d="100"/>
        </p:scale>
        <p:origin x="9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5334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5745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02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753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F6B0-83E7-48C0-B942-486E98EA388D}"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4087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DF6B0-83E7-48C0-B942-486E98EA388D}"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40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DF6B0-83E7-48C0-B942-486E98EA388D}" type="datetimeFigureOut">
              <a:rPr lang="en-US" smtClean="0"/>
              <a:t>3/6/2016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41142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FDF6B0-83E7-48C0-B942-486E98EA388D}" type="datetimeFigureOut">
              <a:rPr lang="en-US" smtClean="0"/>
              <a:t>3/6/2016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5019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F6B0-83E7-48C0-B942-486E98EA388D}" type="datetimeFigureOut">
              <a:rPr lang="en-US" smtClean="0"/>
              <a:t>3/6/2016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2256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6734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88893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6B0-83E7-48C0-B942-486E98EA388D}" type="datetimeFigureOut">
              <a:rPr lang="en-US" smtClean="0"/>
              <a:t>3/6/2016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4AF8-577A-47C9-8195-9A14306F439A}" type="slidenum">
              <a:rPr lang="en-US" smtClean="0"/>
              <a:t>‹#›</a:t>
            </a:fld>
            <a:endParaRPr lang="en-US"/>
          </a:p>
        </p:txBody>
      </p:sp>
    </p:spTree>
    <p:extLst>
      <p:ext uri="{BB962C8B-B14F-4D97-AF65-F5344CB8AC3E}">
        <p14:creationId xmlns:p14="http://schemas.microsoft.com/office/powerpoint/2010/main" val="33909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5:17-26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17 </a:t>
            </a:r>
            <a:r>
              <a:rPr lang="en-US" sz="3600" dirty="0">
                <a:solidFill>
                  <a:schemeClr val="bg1"/>
                </a:solidFill>
              </a:rPr>
              <a:t>On one of those days, as he was teaching, Pharisees and teachers of the law were sitting there, who had come from every village of Galilee and Judea and from Jerusalem. And the power of the Lord was with him to heal. </a:t>
            </a:r>
            <a:r>
              <a:rPr lang="en-US" sz="3600" b="1" baseline="30000" dirty="0">
                <a:solidFill>
                  <a:schemeClr val="bg1"/>
                </a:solidFill>
              </a:rPr>
              <a:t>18 </a:t>
            </a:r>
            <a:r>
              <a:rPr lang="en-US" sz="3600" dirty="0">
                <a:solidFill>
                  <a:schemeClr val="bg1"/>
                </a:solidFill>
              </a:rPr>
              <a:t>And behold, some men were bringing on a bed a man who was paralyzed, and they were seeking to bring him in and lay him before Jesus, </a:t>
            </a:r>
            <a:r>
              <a:rPr lang="en-US" sz="3600" b="1" baseline="30000" dirty="0">
                <a:solidFill>
                  <a:schemeClr val="bg1"/>
                </a:solidFill>
              </a:rPr>
              <a:t>19 </a:t>
            </a:r>
            <a:r>
              <a:rPr lang="en-US" sz="3600" dirty="0">
                <a:solidFill>
                  <a:schemeClr val="bg1"/>
                </a:solidFill>
              </a:rPr>
              <a:t>but finding no way to bring him in, because of the crowd, they went up on </a:t>
            </a:r>
            <a:r>
              <a:rPr lang="en-US" sz="3600" dirty="0" smtClean="0">
                <a:solidFill>
                  <a:schemeClr val="bg1"/>
                </a:solidFill>
              </a:rPr>
              <a:t>the</a:t>
            </a:r>
            <a:endParaRPr lang="en-US" sz="3600" dirty="0">
              <a:solidFill>
                <a:schemeClr val="bg1"/>
              </a:solidFill>
            </a:endParaRPr>
          </a:p>
        </p:txBody>
      </p:sp>
    </p:spTree>
    <p:extLst>
      <p:ext uri="{BB962C8B-B14F-4D97-AF65-F5344CB8AC3E}">
        <p14:creationId xmlns:p14="http://schemas.microsoft.com/office/powerpoint/2010/main" val="1086483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5:17-26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roof and let him down with his bed through the tiles into the midst before Jesus. </a:t>
            </a:r>
            <a:r>
              <a:rPr lang="en-US" sz="3600" b="1" baseline="30000" dirty="0">
                <a:solidFill>
                  <a:schemeClr val="bg1"/>
                </a:solidFill>
              </a:rPr>
              <a:t>20 </a:t>
            </a:r>
            <a:r>
              <a:rPr lang="en-US" sz="3600" dirty="0">
                <a:solidFill>
                  <a:schemeClr val="bg1"/>
                </a:solidFill>
              </a:rPr>
              <a:t>And when he saw their faith, he said, “Man, your sins are forgiven you.” </a:t>
            </a:r>
            <a:r>
              <a:rPr lang="en-US" sz="3600" b="1" baseline="30000" dirty="0">
                <a:solidFill>
                  <a:schemeClr val="bg1"/>
                </a:solidFill>
              </a:rPr>
              <a:t>21 </a:t>
            </a:r>
            <a:r>
              <a:rPr lang="en-US" sz="3600" dirty="0">
                <a:solidFill>
                  <a:schemeClr val="bg1"/>
                </a:solidFill>
              </a:rPr>
              <a:t>And the scribes and the Pharisees began to question, saying, “Who is this who speaks blasphemies? Who can forgive sins but God alone?” </a:t>
            </a:r>
            <a:r>
              <a:rPr lang="en-US" sz="3600" b="1" baseline="30000" dirty="0">
                <a:solidFill>
                  <a:schemeClr val="bg1"/>
                </a:solidFill>
              </a:rPr>
              <a:t>22 </a:t>
            </a:r>
            <a:r>
              <a:rPr lang="en-US" sz="3600" dirty="0">
                <a:solidFill>
                  <a:schemeClr val="bg1"/>
                </a:solidFill>
              </a:rPr>
              <a:t>When Jesus perceived their thoughts, he answered them, “Why do you question in your hearts? </a:t>
            </a:r>
            <a:r>
              <a:rPr lang="en-US" sz="3600" b="1" baseline="30000" dirty="0">
                <a:solidFill>
                  <a:schemeClr val="bg1"/>
                </a:solidFill>
              </a:rPr>
              <a:t>23 </a:t>
            </a:r>
            <a:r>
              <a:rPr lang="en-US" sz="3600" dirty="0">
                <a:solidFill>
                  <a:schemeClr val="bg1"/>
                </a:solidFill>
              </a:rPr>
              <a:t>Which is easier, to say, ‘Your sins are forgiven you,’ </a:t>
            </a:r>
            <a:r>
              <a:rPr lang="en-US" sz="3600" dirty="0" smtClean="0">
                <a:solidFill>
                  <a:schemeClr val="bg1"/>
                </a:solidFill>
              </a:rPr>
              <a:t>or</a:t>
            </a:r>
            <a:endParaRPr lang="en-US" sz="3600" dirty="0">
              <a:solidFill>
                <a:schemeClr val="bg1"/>
              </a:solidFill>
            </a:endParaRPr>
          </a:p>
        </p:txBody>
      </p:sp>
    </p:spTree>
    <p:extLst>
      <p:ext uri="{BB962C8B-B14F-4D97-AF65-F5344CB8AC3E}">
        <p14:creationId xmlns:p14="http://schemas.microsoft.com/office/powerpoint/2010/main" val="1056804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5:17-26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to say, ‘Rise and walk’? </a:t>
            </a:r>
            <a:r>
              <a:rPr lang="en-US" sz="3600" b="1" baseline="30000" dirty="0">
                <a:solidFill>
                  <a:schemeClr val="bg1"/>
                </a:solidFill>
              </a:rPr>
              <a:t>24 </a:t>
            </a:r>
            <a:r>
              <a:rPr lang="en-US" sz="3600" dirty="0">
                <a:solidFill>
                  <a:schemeClr val="bg1"/>
                </a:solidFill>
              </a:rPr>
              <a:t>But that you may know that the Son of Man has authority on earth to forgive sins”—he said to the man who was paralyzed—“I say to you, rise, pick up your bed and go home.” </a:t>
            </a:r>
            <a:r>
              <a:rPr lang="en-US" sz="3600" b="1" baseline="30000" dirty="0">
                <a:solidFill>
                  <a:schemeClr val="bg1"/>
                </a:solidFill>
              </a:rPr>
              <a:t>25 </a:t>
            </a:r>
            <a:r>
              <a:rPr lang="en-US" sz="3600" dirty="0">
                <a:solidFill>
                  <a:schemeClr val="bg1"/>
                </a:solidFill>
              </a:rPr>
              <a:t>And immediately he rose up before them and picked up what he had been lying on and went home, glorifying God. </a:t>
            </a:r>
            <a:r>
              <a:rPr lang="en-US" sz="3600" b="1" baseline="30000">
                <a:solidFill>
                  <a:schemeClr val="bg1"/>
                </a:solidFill>
              </a:rPr>
              <a:t>26 </a:t>
            </a:r>
            <a:r>
              <a:rPr lang="en-US" sz="3600">
                <a:solidFill>
                  <a:schemeClr val="bg1"/>
                </a:solidFill>
              </a:rPr>
              <a:t>And amazement seized them all, and they glorified God and were filled with awe, saying, “We have seen extraordinary things today.” </a:t>
            </a:r>
            <a:endParaRPr lang="en-US" sz="3600" dirty="0">
              <a:solidFill>
                <a:schemeClr val="bg1"/>
              </a:solidFill>
            </a:endParaRPr>
          </a:p>
        </p:txBody>
      </p:sp>
    </p:spTree>
    <p:extLst>
      <p:ext uri="{BB962C8B-B14F-4D97-AF65-F5344CB8AC3E}">
        <p14:creationId xmlns:p14="http://schemas.microsoft.com/office/powerpoint/2010/main" val="2917098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TotalTime>
  <Words>43</Words>
  <Application>Microsoft Office PowerPoint</Application>
  <PresentationFormat>On-screen Show (4:3)</PresentationFormat>
  <Paragraphs>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Luke 5:17-26 (ESV)</vt:lpstr>
      <vt:lpstr>Luke 5:17-26 (ESV)</vt:lpstr>
      <vt:lpstr>Luke 5:17-26 (ESV)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Derek</cp:lastModifiedBy>
  <cp:revision>83</cp:revision>
  <dcterms:created xsi:type="dcterms:W3CDTF">2015-04-12T15:11:48Z</dcterms:created>
  <dcterms:modified xsi:type="dcterms:W3CDTF">2016-03-06T17:09:26Z</dcterms:modified>
</cp:coreProperties>
</file>