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4" r:id="rId3"/>
    <p:sldId id="315" r:id="rId4"/>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33" autoAdjust="0"/>
    <p:restoredTop sz="94660"/>
  </p:normalViewPr>
  <p:slideViewPr>
    <p:cSldViewPr snapToGrid="0">
      <p:cViewPr varScale="1">
        <p:scale>
          <a:sx n="118" d="100"/>
          <a:sy n="118" d="100"/>
        </p:scale>
        <p:origin x="-81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174410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26296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668516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9264-5D35-467F-9FF0-52C539F65315}" type="datetimeFigureOut">
              <a:rPr lang="en-US" smtClean="0"/>
              <a:pPr/>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32698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69264-5D35-467F-9FF0-52C539F65315}" type="datetimeFigureOut">
              <a:rPr lang="en-US" smtClean="0"/>
              <a:pPr/>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077198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9264-5D35-467F-9FF0-52C539F65315}" type="datetimeFigureOut">
              <a:rPr lang="en-US" smtClean="0"/>
              <a:pPr/>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08375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9264-5D35-467F-9FF0-52C539F65315}" type="datetimeFigureOut">
              <a:rPr lang="en-US" smtClean="0"/>
              <a:pPr/>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164305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9264-5D35-467F-9FF0-52C539F65315}" type="datetimeFigureOut">
              <a:rPr lang="en-US" smtClean="0"/>
              <a:pPr/>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05102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69264-5D35-467F-9FF0-52C539F65315}" type="datetimeFigureOut">
              <a:rPr lang="en-US" smtClean="0"/>
              <a:pPr/>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54298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322820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69264-5D35-467F-9FF0-52C539F65315}" type="datetimeFigureOut">
              <a:rPr lang="en-US" smtClean="0"/>
              <a:pPr/>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39179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69264-5D35-467F-9FF0-52C539F65315}" type="datetimeFigureOut">
              <a:rPr lang="en-US" smtClean="0"/>
              <a:pPr/>
              <a:t>5/8/2016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39CA-62D0-4A95-AEFA-BBAEACBD848F}" type="slidenum">
              <a:rPr lang="en-US" smtClean="0"/>
              <a:pPr/>
              <a:t>‹#›</a:t>
            </a:fld>
            <a:endParaRPr lang="en-US"/>
          </a:p>
        </p:txBody>
      </p:sp>
    </p:spTree>
    <p:extLst>
      <p:ext uri="{BB962C8B-B14F-4D97-AF65-F5344CB8AC3E}">
        <p14:creationId xmlns:p14="http://schemas.microsoft.com/office/powerpoint/2010/main" xmlns="" val="2584899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6:37-42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1" baseline="30000" dirty="0" smtClean="0">
                <a:solidFill>
                  <a:schemeClr val="bg1"/>
                </a:solidFill>
              </a:rPr>
              <a:t>3</a:t>
            </a:r>
            <a:r>
              <a:rPr lang="en-US" sz="3600" b="1" baseline="30000" dirty="0" smtClean="0">
                <a:solidFill>
                  <a:schemeClr val="bg1"/>
                </a:solidFill>
              </a:rPr>
              <a:t>7</a:t>
            </a:r>
            <a:r>
              <a:rPr lang="en-US" sz="3600" b="1" baseline="30000" dirty="0">
                <a:solidFill>
                  <a:schemeClr val="bg1"/>
                </a:solidFill>
              </a:rPr>
              <a:t> </a:t>
            </a:r>
            <a:r>
              <a:rPr lang="en-US" sz="3600" dirty="0">
                <a:solidFill>
                  <a:schemeClr val="bg1"/>
                </a:solidFill>
              </a:rPr>
              <a:t>Judge not, and you will not be judged; condemn not, and you will not be condemned; forgive, and you will be forgiven; </a:t>
            </a:r>
            <a:r>
              <a:rPr lang="en-US" sz="3600" b="1" baseline="30000" dirty="0">
                <a:solidFill>
                  <a:schemeClr val="bg1"/>
                </a:solidFill>
              </a:rPr>
              <a:t>38 </a:t>
            </a:r>
            <a:r>
              <a:rPr lang="en-US" sz="3600" dirty="0">
                <a:solidFill>
                  <a:schemeClr val="bg1"/>
                </a:solidFill>
              </a:rPr>
              <a:t>give, and it will be given to you. Good measure, pressed down, shaken together, running over, will be put into your lap. For with the measure you use it will be measured back to you.” </a:t>
            </a:r>
          </a:p>
          <a:p>
            <a:pPr marL="0" indent="0">
              <a:buNone/>
            </a:pPr>
            <a:r>
              <a:rPr lang="en-US" sz="3600" b="1" baseline="30000" dirty="0">
                <a:solidFill>
                  <a:schemeClr val="bg1"/>
                </a:solidFill>
              </a:rPr>
              <a:t>39 </a:t>
            </a:r>
            <a:r>
              <a:rPr lang="en-US" sz="3600" dirty="0">
                <a:solidFill>
                  <a:schemeClr val="bg1"/>
                </a:solidFill>
              </a:rPr>
              <a:t>He also told them a parable: “Can a blind man lead a blind man? Will they not both fall into a pit? </a:t>
            </a:r>
            <a:r>
              <a:rPr lang="en-US" sz="3600" b="1" baseline="30000" dirty="0">
                <a:solidFill>
                  <a:schemeClr val="bg1"/>
                </a:solidFill>
              </a:rPr>
              <a:t>40 </a:t>
            </a:r>
            <a:r>
              <a:rPr lang="en-US" sz="3600" dirty="0">
                <a:solidFill>
                  <a:schemeClr val="bg1"/>
                </a:solidFill>
              </a:rPr>
              <a:t>A disciple is not above his teacher, </a:t>
            </a:r>
          </a:p>
        </p:txBody>
      </p:sp>
    </p:spTree>
    <p:extLst>
      <p:ext uri="{BB962C8B-B14F-4D97-AF65-F5344CB8AC3E}">
        <p14:creationId xmlns:p14="http://schemas.microsoft.com/office/powerpoint/2010/main" xmlns="" val="4879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smtClean="0">
                <a:solidFill>
                  <a:schemeClr val="bg1"/>
                </a:solidFill>
              </a:rPr>
              <a:t>Luke </a:t>
            </a:r>
            <a:r>
              <a:rPr lang="en-US" b="1" dirty="0" smtClean="0">
                <a:solidFill>
                  <a:schemeClr val="bg1"/>
                </a:solidFill>
              </a:rPr>
              <a:t>6:37-42 </a:t>
            </a:r>
            <a:r>
              <a:rPr lang="en-US" b="1" dirty="0" smtClean="0">
                <a:solidFill>
                  <a:schemeClr val="bg1"/>
                </a:solidFill>
              </a:rPr>
              <a:t>(ESV)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dirty="0">
                <a:solidFill>
                  <a:schemeClr val="bg1"/>
                </a:solidFill>
              </a:rPr>
              <a:t>but everyone when he is fully trained will be like his teacher. </a:t>
            </a:r>
            <a:r>
              <a:rPr lang="en-US" sz="3600" b="1" baseline="30000" dirty="0">
                <a:solidFill>
                  <a:schemeClr val="bg1"/>
                </a:solidFill>
              </a:rPr>
              <a:t>41 </a:t>
            </a:r>
            <a:r>
              <a:rPr lang="en-US" sz="3600" dirty="0">
                <a:solidFill>
                  <a:schemeClr val="bg1"/>
                </a:solidFill>
              </a:rPr>
              <a:t>Why do you see the speck that is in your brother’s eye, but do not notice the log that is in your own eye? </a:t>
            </a:r>
            <a:r>
              <a:rPr lang="en-US" sz="3600" b="1" baseline="30000" dirty="0">
                <a:solidFill>
                  <a:schemeClr val="bg1"/>
                </a:solidFill>
              </a:rPr>
              <a:t>42 </a:t>
            </a:r>
            <a:r>
              <a:rPr lang="en-US" sz="3600" dirty="0">
                <a:solidFill>
                  <a:schemeClr val="bg1"/>
                </a:solidFill>
              </a:rPr>
              <a:t>How can you say to your brother, ‘Brother, let me take out the speck that is in your eye,’ when you yourself do not see the log that is in your own eye? You hypocrite, first take the log out of your own eye, and then you will see clearly to take out the speck that is in your brother’s eye.</a:t>
            </a:r>
          </a:p>
        </p:txBody>
      </p:sp>
    </p:spTree>
    <p:extLst>
      <p:ext uri="{BB962C8B-B14F-4D97-AF65-F5344CB8AC3E}">
        <p14:creationId xmlns:p14="http://schemas.microsoft.com/office/powerpoint/2010/main" xmlns="" val="4245591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0"/>
            <a:ext cx="9004300" cy="1825625"/>
          </a:xfrm>
          <a:solidFill>
            <a:schemeClr val="tx1"/>
          </a:solidFill>
        </p:spPr>
        <p:txBody>
          <a:bodyPr/>
          <a:lstStyle/>
          <a:p>
            <a:r>
              <a:rPr lang="en-US" b="1" dirty="0">
                <a:solidFill>
                  <a:schemeClr val="bg1"/>
                </a:solidFill>
              </a:rPr>
              <a:t>1</a:t>
            </a:r>
            <a:r>
              <a:rPr lang="en-US" b="1" dirty="0" smtClean="0">
                <a:solidFill>
                  <a:schemeClr val="bg1"/>
                </a:solidFill>
              </a:rPr>
              <a:t> Corinthians 5 (ESV)</a:t>
            </a:r>
            <a:endParaRPr lang="en-US" b="1" dirty="0">
              <a:ln w="12700">
                <a:noFill/>
              </a:ln>
              <a:solidFill>
                <a:schemeClr val="bg1"/>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a:xfrm>
            <a:off x="139700" y="1549400"/>
            <a:ext cx="8915400" cy="5143501"/>
          </a:xfrm>
        </p:spPr>
        <p:txBody>
          <a:bodyPr>
            <a:noAutofit/>
          </a:bodyPr>
          <a:lstStyle/>
          <a:p>
            <a:pPr marL="0" indent="0">
              <a:buNone/>
            </a:pPr>
            <a:r>
              <a:rPr lang="en-US" sz="3600" baseline="30000" dirty="0">
                <a:solidFill>
                  <a:schemeClr val="bg1"/>
                </a:solidFill>
              </a:rPr>
              <a:t>12 </a:t>
            </a:r>
            <a:r>
              <a:rPr lang="en-US" sz="3600" dirty="0">
                <a:solidFill>
                  <a:schemeClr val="bg1"/>
                </a:solidFill>
              </a:rPr>
              <a:t>For what have I to do with judging outsiders? Is it not those inside the church whom you are to judge? </a:t>
            </a:r>
            <a:r>
              <a:rPr lang="en-US" sz="3600" baseline="30000" dirty="0">
                <a:solidFill>
                  <a:schemeClr val="bg1"/>
                </a:solidFill>
              </a:rPr>
              <a:t>13 </a:t>
            </a:r>
            <a:r>
              <a:rPr lang="en-US" sz="3600" dirty="0">
                <a:solidFill>
                  <a:schemeClr val="bg1"/>
                </a:solidFill>
              </a:rPr>
              <a:t>God judges those outside. “Purge the evil person from among you.”</a:t>
            </a:r>
          </a:p>
        </p:txBody>
      </p:sp>
    </p:spTree>
    <p:extLst>
      <p:ext uri="{BB962C8B-B14F-4D97-AF65-F5344CB8AC3E}">
        <p14:creationId xmlns:p14="http://schemas.microsoft.com/office/powerpoint/2010/main" xmlns="" val="92543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32</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Luke 6:37-42 (ESV)</vt:lpstr>
      <vt:lpstr>Luke 6:37-42 (ESV)</vt:lpstr>
      <vt:lpstr>1 Corinthians 5 (ESV)</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Derek</dc:creator>
  <cp:lastModifiedBy>AV</cp:lastModifiedBy>
  <cp:revision>13</cp:revision>
  <dcterms:created xsi:type="dcterms:W3CDTF">2016-04-17T05:12:23Z</dcterms:created>
  <dcterms:modified xsi:type="dcterms:W3CDTF">2016-05-08T17:51:33Z</dcterms:modified>
</cp:coreProperties>
</file>