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2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sldImg"/>
          </p:nvPr>
        </p:nvSpPr>
        <p:spPr bwMode="auto">
          <a:xfrm>
            <a:off x="1138238" y="763588"/>
            <a:ext cx="5494337"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US" alt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US" alt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US" alt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fld id="{7D638C71-2228-4B66-ABFE-3D5C9D807579}" type="slidenum">
              <a:rPr lang="en-US" altLang="en-US"/>
              <a:pPr/>
              <a:t>‹#›</a:t>
            </a:fld>
            <a:endParaRPr lang="en-US" altLang="en-US"/>
          </a:p>
        </p:txBody>
      </p:sp>
    </p:spTree>
    <p:extLst>
      <p:ext uri="{BB962C8B-B14F-4D97-AF65-F5344CB8AC3E}">
        <p14:creationId xmlns:p14="http://schemas.microsoft.com/office/powerpoint/2010/main" val="213221582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CA462F-62A4-44D9-B50B-A4A93EC0E1EB}" type="slidenum">
              <a:rPr lang="en-US" altLang="en-US"/>
              <a:pPr/>
              <a:t>1</a:t>
            </a:fld>
            <a:endParaRPr lang="en-US" altLang="en-US"/>
          </a:p>
        </p:txBody>
      </p:sp>
      <p:sp>
        <p:nvSpPr>
          <p:cNvPr id="1536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99920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44289F7-5B99-42E3-973F-71E22CA2042A}" type="slidenum">
              <a:rPr lang="en-US" altLang="en-US"/>
              <a:pPr/>
              <a:t>10</a:t>
            </a:fld>
            <a:endParaRPr lang="en-US" altLang="en-US"/>
          </a:p>
        </p:txBody>
      </p:sp>
      <p:sp>
        <p:nvSpPr>
          <p:cNvPr id="2457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460374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6547BDC-C6CE-4151-93C5-3147F9200363}" type="slidenum">
              <a:rPr lang="en-US" altLang="en-US"/>
              <a:pPr/>
              <a:t>11</a:t>
            </a:fld>
            <a:endParaRPr lang="en-US" altLang="en-US"/>
          </a:p>
        </p:txBody>
      </p:sp>
      <p:sp>
        <p:nvSpPr>
          <p:cNvPr id="2560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723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BC26AF0-4B37-4DE5-8C0C-FE9961BCE9C3}" type="slidenum">
              <a:rPr lang="en-US" altLang="en-US"/>
              <a:pPr/>
              <a:t>2</a:t>
            </a:fld>
            <a:endParaRPr lang="en-US" altLang="en-US"/>
          </a:p>
        </p:txBody>
      </p:sp>
      <p:sp>
        <p:nvSpPr>
          <p:cNvPr id="1638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97319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35211EB-7514-4BF6-AB9F-314261553E18}" type="slidenum">
              <a:rPr lang="en-US" altLang="en-US"/>
              <a:pPr/>
              <a:t>3</a:t>
            </a:fld>
            <a:endParaRPr lang="en-US" altLang="en-US"/>
          </a:p>
        </p:txBody>
      </p:sp>
      <p:sp>
        <p:nvSpPr>
          <p:cNvPr id="17409"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86237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63C55FB-45AE-4807-860F-E98774EFCAAA}" type="slidenum">
              <a:rPr lang="en-US" altLang="en-US"/>
              <a:pPr/>
              <a:t>4</a:t>
            </a:fld>
            <a:endParaRPr lang="en-US" altLang="en-US"/>
          </a:p>
        </p:txBody>
      </p:sp>
      <p:sp>
        <p:nvSpPr>
          <p:cNvPr id="18433"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57507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847F724-7420-4240-A489-707482FC30C9}" type="slidenum">
              <a:rPr lang="en-US" altLang="en-US"/>
              <a:pPr/>
              <a:t>5</a:t>
            </a:fld>
            <a:endParaRPr lang="en-US" altLang="en-US"/>
          </a:p>
        </p:txBody>
      </p:sp>
      <p:sp>
        <p:nvSpPr>
          <p:cNvPr id="1945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52654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CDA99BD-3B14-454E-8112-7A491FEC1F7A}" type="slidenum">
              <a:rPr lang="en-US" altLang="en-US"/>
              <a:pPr/>
              <a:t>6</a:t>
            </a:fld>
            <a:endParaRPr lang="en-US" altLang="en-US"/>
          </a:p>
        </p:txBody>
      </p:sp>
      <p:sp>
        <p:nvSpPr>
          <p:cNvPr id="2048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93144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B0941C4-DD21-4F19-94AE-BF8EDEC0E1CD}" type="slidenum">
              <a:rPr lang="en-US" altLang="en-US"/>
              <a:pPr/>
              <a:t>7</a:t>
            </a:fld>
            <a:endParaRPr lang="en-US" altLang="en-US"/>
          </a:p>
        </p:txBody>
      </p:sp>
      <p:sp>
        <p:nvSpPr>
          <p:cNvPr id="2150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005023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647DFE4-068A-4B75-82CE-E03C39EFD5E6}" type="slidenum">
              <a:rPr lang="en-US" altLang="en-US"/>
              <a:pPr/>
              <a:t>8</a:t>
            </a:fld>
            <a:endParaRPr lang="en-US" altLang="en-US"/>
          </a:p>
        </p:txBody>
      </p:sp>
      <p:sp>
        <p:nvSpPr>
          <p:cNvPr id="22529"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515790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FD3D2BD-5C0C-461D-AA64-4E596EF32E90}" type="slidenum">
              <a:rPr lang="en-US" altLang="en-US"/>
              <a:pPr/>
              <a:t>9</a:t>
            </a:fld>
            <a:endParaRPr lang="en-US" altLang="en-US"/>
          </a:p>
        </p:txBody>
      </p:sp>
      <p:sp>
        <p:nvSpPr>
          <p:cNvPr id="23553"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1365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1C98035A-9660-4438-909B-1F847596E3FC}" type="slidenum">
              <a:rPr lang="en-US" altLang="en-US"/>
              <a:pPr/>
              <a:t>‹#›</a:t>
            </a:fld>
            <a:endParaRPr lang="en-US" altLang="en-US"/>
          </a:p>
        </p:txBody>
      </p:sp>
    </p:spTree>
    <p:extLst>
      <p:ext uri="{BB962C8B-B14F-4D97-AF65-F5344CB8AC3E}">
        <p14:creationId xmlns:p14="http://schemas.microsoft.com/office/powerpoint/2010/main" val="297199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EE3165B4-7759-4E64-88B3-A4B64B5E0080}" type="slidenum">
              <a:rPr lang="en-US" altLang="en-US"/>
              <a:pPr/>
              <a:t>‹#›</a:t>
            </a:fld>
            <a:endParaRPr lang="en-US" altLang="en-US"/>
          </a:p>
        </p:txBody>
      </p:sp>
    </p:spTree>
    <p:extLst>
      <p:ext uri="{BB962C8B-B14F-4D97-AF65-F5344CB8AC3E}">
        <p14:creationId xmlns:p14="http://schemas.microsoft.com/office/powerpoint/2010/main" val="254347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EC9F40E5-6E9E-4371-B900-2DF8964D8FE1}" type="slidenum">
              <a:rPr lang="en-US" altLang="en-US"/>
              <a:pPr/>
              <a:t>‹#›</a:t>
            </a:fld>
            <a:endParaRPr lang="en-US" altLang="en-US"/>
          </a:p>
        </p:txBody>
      </p:sp>
    </p:spTree>
    <p:extLst>
      <p:ext uri="{BB962C8B-B14F-4D97-AF65-F5344CB8AC3E}">
        <p14:creationId xmlns:p14="http://schemas.microsoft.com/office/powerpoint/2010/main" val="2672412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1171B0D2-628D-40B3-B2F4-E7479202A6C5}" type="slidenum">
              <a:rPr lang="en-US" altLang="en-US"/>
              <a:pPr/>
              <a:t>‹#›</a:t>
            </a:fld>
            <a:endParaRPr lang="en-US" altLang="en-US"/>
          </a:p>
        </p:txBody>
      </p:sp>
    </p:spTree>
    <p:extLst>
      <p:ext uri="{BB962C8B-B14F-4D97-AF65-F5344CB8AC3E}">
        <p14:creationId xmlns:p14="http://schemas.microsoft.com/office/powerpoint/2010/main" val="3809318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C393D7B7-AD34-4A33-A328-6D8A70F8FAE2}" type="slidenum">
              <a:rPr lang="en-US" altLang="en-US"/>
              <a:pPr/>
              <a:t>‹#›</a:t>
            </a:fld>
            <a:endParaRPr lang="en-US" altLang="en-US"/>
          </a:p>
        </p:txBody>
      </p:sp>
    </p:spTree>
    <p:extLst>
      <p:ext uri="{BB962C8B-B14F-4D97-AF65-F5344CB8AC3E}">
        <p14:creationId xmlns:p14="http://schemas.microsoft.com/office/powerpoint/2010/main" val="2983432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7CFD2209-7E7A-466C-9FA0-7C58DFA8AA04}" type="slidenum">
              <a:rPr lang="en-US" altLang="en-US"/>
              <a:pPr/>
              <a:t>‹#›</a:t>
            </a:fld>
            <a:endParaRPr lang="en-US" altLang="en-US"/>
          </a:p>
        </p:txBody>
      </p:sp>
    </p:spTree>
    <p:extLst>
      <p:ext uri="{BB962C8B-B14F-4D97-AF65-F5344CB8AC3E}">
        <p14:creationId xmlns:p14="http://schemas.microsoft.com/office/powerpoint/2010/main" val="3884618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529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529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1378235C-1A16-4152-9D72-EAB2E99B56B2}" type="slidenum">
              <a:rPr lang="en-US" altLang="en-US"/>
              <a:pPr/>
              <a:t>‹#›</a:t>
            </a:fld>
            <a:endParaRPr lang="en-US" altLang="en-US"/>
          </a:p>
        </p:txBody>
      </p:sp>
    </p:spTree>
    <p:extLst>
      <p:ext uri="{BB962C8B-B14F-4D97-AF65-F5344CB8AC3E}">
        <p14:creationId xmlns:p14="http://schemas.microsoft.com/office/powerpoint/2010/main" val="2339753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ltLang="en-US"/>
          </a:p>
        </p:txBody>
      </p:sp>
      <p:sp>
        <p:nvSpPr>
          <p:cNvPr id="8" name="Footer Placeholder 7"/>
          <p:cNvSpPr>
            <a:spLocks noGrp="1"/>
          </p:cNvSpPr>
          <p:nvPr>
            <p:ph type="ftr" idx="11"/>
          </p:nvPr>
        </p:nvSpPr>
        <p:spPr/>
        <p:txBody>
          <a:bodyPr/>
          <a:lstStyle>
            <a:lvl1pPr>
              <a:defRPr/>
            </a:lvl1pPr>
          </a:lstStyle>
          <a:p>
            <a:endParaRPr lang="en-US" altLang="en-US"/>
          </a:p>
        </p:txBody>
      </p:sp>
      <p:sp>
        <p:nvSpPr>
          <p:cNvPr id="9" name="Slide Number Placeholder 8"/>
          <p:cNvSpPr>
            <a:spLocks noGrp="1"/>
          </p:cNvSpPr>
          <p:nvPr>
            <p:ph type="sldNum" idx="12"/>
          </p:nvPr>
        </p:nvSpPr>
        <p:spPr/>
        <p:txBody>
          <a:bodyPr/>
          <a:lstStyle>
            <a:lvl1pPr>
              <a:defRPr/>
            </a:lvl1pPr>
          </a:lstStyle>
          <a:p>
            <a:fld id="{2AB410EF-B3B5-4CB2-A4BC-1C1328A6DAE3}" type="slidenum">
              <a:rPr lang="en-US" altLang="en-US"/>
              <a:pPr/>
              <a:t>‹#›</a:t>
            </a:fld>
            <a:endParaRPr lang="en-US" altLang="en-US"/>
          </a:p>
        </p:txBody>
      </p:sp>
    </p:spTree>
    <p:extLst>
      <p:ext uri="{BB962C8B-B14F-4D97-AF65-F5344CB8AC3E}">
        <p14:creationId xmlns:p14="http://schemas.microsoft.com/office/powerpoint/2010/main" val="1695954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ltLang="en-US"/>
          </a:p>
        </p:txBody>
      </p:sp>
      <p:sp>
        <p:nvSpPr>
          <p:cNvPr id="4" name="Footer Placeholder 3"/>
          <p:cNvSpPr>
            <a:spLocks noGrp="1"/>
          </p:cNvSpPr>
          <p:nvPr>
            <p:ph type="ftr" idx="11"/>
          </p:nvPr>
        </p:nvSpPr>
        <p:spPr/>
        <p:txBody>
          <a:bodyPr/>
          <a:lstStyle>
            <a:lvl1pPr>
              <a:defRPr/>
            </a:lvl1pPr>
          </a:lstStyle>
          <a:p>
            <a:endParaRPr lang="en-US" altLang="en-US"/>
          </a:p>
        </p:txBody>
      </p:sp>
      <p:sp>
        <p:nvSpPr>
          <p:cNvPr id="5" name="Slide Number Placeholder 4"/>
          <p:cNvSpPr>
            <a:spLocks noGrp="1"/>
          </p:cNvSpPr>
          <p:nvPr>
            <p:ph type="sldNum" idx="12"/>
          </p:nvPr>
        </p:nvSpPr>
        <p:spPr/>
        <p:txBody>
          <a:bodyPr/>
          <a:lstStyle>
            <a:lvl1pPr>
              <a:defRPr/>
            </a:lvl1pPr>
          </a:lstStyle>
          <a:p>
            <a:fld id="{BD9D09DB-084F-4F69-9C25-4C0C4FECD6CE}" type="slidenum">
              <a:rPr lang="en-US" altLang="en-US"/>
              <a:pPr/>
              <a:t>‹#›</a:t>
            </a:fld>
            <a:endParaRPr lang="en-US" altLang="en-US"/>
          </a:p>
        </p:txBody>
      </p:sp>
    </p:spTree>
    <p:extLst>
      <p:ext uri="{BB962C8B-B14F-4D97-AF65-F5344CB8AC3E}">
        <p14:creationId xmlns:p14="http://schemas.microsoft.com/office/powerpoint/2010/main" val="2290458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ltLang="en-US"/>
          </a:p>
        </p:txBody>
      </p:sp>
      <p:sp>
        <p:nvSpPr>
          <p:cNvPr id="3" name="Footer Placeholder 2"/>
          <p:cNvSpPr>
            <a:spLocks noGrp="1"/>
          </p:cNvSpPr>
          <p:nvPr>
            <p:ph type="ftr" idx="11"/>
          </p:nvPr>
        </p:nvSpPr>
        <p:spPr/>
        <p:txBody>
          <a:bodyPr/>
          <a:lstStyle>
            <a:lvl1pPr>
              <a:defRPr/>
            </a:lvl1pPr>
          </a:lstStyle>
          <a:p>
            <a:endParaRPr lang="en-US" altLang="en-US"/>
          </a:p>
        </p:txBody>
      </p:sp>
      <p:sp>
        <p:nvSpPr>
          <p:cNvPr id="4" name="Slide Number Placeholder 3"/>
          <p:cNvSpPr>
            <a:spLocks noGrp="1"/>
          </p:cNvSpPr>
          <p:nvPr>
            <p:ph type="sldNum" idx="12"/>
          </p:nvPr>
        </p:nvSpPr>
        <p:spPr/>
        <p:txBody>
          <a:bodyPr/>
          <a:lstStyle>
            <a:lvl1pPr>
              <a:defRPr/>
            </a:lvl1pPr>
          </a:lstStyle>
          <a:p>
            <a:fld id="{C8FCFE05-5365-4996-842B-02F3C2041819}" type="slidenum">
              <a:rPr lang="en-US" altLang="en-US"/>
              <a:pPr/>
              <a:t>‹#›</a:t>
            </a:fld>
            <a:endParaRPr lang="en-US" altLang="en-US"/>
          </a:p>
        </p:txBody>
      </p:sp>
    </p:spTree>
    <p:extLst>
      <p:ext uri="{BB962C8B-B14F-4D97-AF65-F5344CB8AC3E}">
        <p14:creationId xmlns:p14="http://schemas.microsoft.com/office/powerpoint/2010/main" val="17997383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8B70DAF3-11BF-4241-91C7-61D666635B34}" type="slidenum">
              <a:rPr lang="en-US" altLang="en-US"/>
              <a:pPr/>
              <a:t>‹#›</a:t>
            </a:fld>
            <a:endParaRPr lang="en-US" altLang="en-US"/>
          </a:p>
        </p:txBody>
      </p:sp>
    </p:spTree>
    <p:extLst>
      <p:ext uri="{BB962C8B-B14F-4D97-AF65-F5344CB8AC3E}">
        <p14:creationId xmlns:p14="http://schemas.microsoft.com/office/powerpoint/2010/main" val="316037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5BC08031-97F8-40C7-AFBD-0CC7B678CEBE}" type="slidenum">
              <a:rPr lang="en-US" altLang="en-US"/>
              <a:pPr/>
              <a:t>‹#›</a:t>
            </a:fld>
            <a:endParaRPr lang="en-US" altLang="en-US"/>
          </a:p>
        </p:txBody>
      </p:sp>
    </p:spTree>
    <p:extLst>
      <p:ext uri="{BB962C8B-B14F-4D97-AF65-F5344CB8AC3E}">
        <p14:creationId xmlns:p14="http://schemas.microsoft.com/office/powerpoint/2010/main" val="2173737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B5E2C61A-91A9-4DD2-883A-5F3E841A7642}" type="slidenum">
              <a:rPr lang="en-US" altLang="en-US"/>
              <a:pPr/>
              <a:t>‹#›</a:t>
            </a:fld>
            <a:endParaRPr lang="en-US" altLang="en-US"/>
          </a:p>
        </p:txBody>
      </p:sp>
    </p:spTree>
    <p:extLst>
      <p:ext uri="{BB962C8B-B14F-4D97-AF65-F5344CB8AC3E}">
        <p14:creationId xmlns:p14="http://schemas.microsoft.com/office/powerpoint/2010/main" val="2230459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307F1B13-6929-454A-A031-2F2EFECE199B}" type="slidenum">
              <a:rPr lang="en-US" altLang="en-US"/>
              <a:pPr/>
              <a:t>‹#›</a:t>
            </a:fld>
            <a:endParaRPr lang="en-US" altLang="en-US"/>
          </a:p>
        </p:txBody>
      </p:sp>
    </p:spTree>
    <p:extLst>
      <p:ext uri="{BB962C8B-B14F-4D97-AF65-F5344CB8AC3E}">
        <p14:creationId xmlns:p14="http://schemas.microsoft.com/office/powerpoint/2010/main" val="1925808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36550"/>
            <a:ext cx="2266950" cy="5961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36550"/>
            <a:ext cx="6650037" cy="5961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8EE24BC3-454B-4654-93C2-B0C1C207710B}" type="slidenum">
              <a:rPr lang="en-US" altLang="en-US"/>
              <a:pPr/>
              <a:t>‹#›</a:t>
            </a:fld>
            <a:endParaRPr lang="en-US" altLang="en-US"/>
          </a:p>
        </p:txBody>
      </p:sp>
    </p:spTree>
    <p:extLst>
      <p:ext uri="{BB962C8B-B14F-4D97-AF65-F5344CB8AC3E}">
        <p14:creationId xmlns:p14="http://schemas.microsoft.com/office/powerpoint/2010/main" val="1492191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36550"/>
            <a:ext cx="9069387" cy="1260475"/>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3238" y="6670675"/>
            <a:ext cx="2346325" cy="519113"/>
          </a:xfrm>
        </p:spPr>
        <p:txBody>
          <a:bodyPr/>
          <a:lstStyle>
            <a:lvl1pPr>
              <a:defRPr/>
            </a:lvl1pPr>
          </a:lstStyle>
          <a:p>
            <a:endParaRPr lang="en-US" altLang="en-US"/>
          </a:p>
        </p:txBody>
      </p:sp>
      <p:sp>
        <p:nvSpPr>
          <p:cNvPr id="4" name="Footer Placeholder 3"/>
          <p:cNvSpPr>
            <a:spLocks noGrp="1"/>
          </p:cNvSpPr>
          <p:nvPr>
            <p:ph type="ftr" idx="11"/>
          </p:nvPr>
        </p:nvSpPr>
        <p:spPr>
          <a:xfrm>
            <a:off x="3448050" y="6670675"/>
            <a:ext cx="3194050" cy="519113"/>
          </a:xfrm>
        </p:spPr>
        <p:txBody>
          <a:bodyPr/>
          <a:lstStyle>
            <a:lvl1pPr>
              <a:defRPr/>
            </a:lvl1pPr>
          </a:lstStyle>
          <a:p>
            <a:endParaRPr lang="en-US" altLang="en-US"/>
          </a:p>
        </p:txBody>
      </p:sp>
      <p:sp>
        <p:nvSpPr>
          <p:cNvPr id="5" name="Slide Number Placeholder 4"/>
          <p:cNvSpPr>
            <a:spLocks noGrp="1"/>
          </p:cNvSpPr>
          <p:nvPr>
            <p:ph type="sldNum" idx="12"/>
          </p:nvPr>
        </p:nvSpPr>
        <p:spPr>
          <a:xfrm>
            <a:off x="7227888" y="6670675"/>
            <a:ext cx="2346325" cy="519113"/>
          </a:xfrm>
        </p:spPr>
        <p:txBody>
          <a:bodyPr/>
          <a:lstStyle>
            <a:lvl1pPr>
              <a:defRPr/>
            </a:lvl1pPr>
          </a:lstStyle>
          <a:p>
            <a:fld id="{56B733E2-CFCC-4078-B86D-8EA3A29D2E88}" type="slidenum">
              <a:rPr lang="en-US" altLang="en-US"/>
              <a:pPr/>
              <a:t>‹#›</a:t>
            </a:fld>
            <a:endParaRPr lang="en-US" altLang="en-US"/>
          </a:p>
        </p:txBody>
      </p:sp>
    </p:spTree>
    <p:extLst>
      <p:ext uri="{BB962C8B-B14F-4D97-AF65-F5344CB8AC3E}">
        <p14:creationId xmlns:p14="http://schemas.microsoft.com/office/powerpoint/2010/main" val="348443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US" altLang="en-US"/>
          </a:p>
        </p:txBody>
      </p:sp>
      <p:sp>
        <p:nvSpPr>
          <p:cNvPr id="5" name="Footer Placeholder 4"/>
          <p:cNvSpPr>
            <a:spLocks noGrp="1"/>
          </p:cNvSpPr>
          <p:nvPr>
            <p:ph type="ftr" idx="11"/>
          </p:nvPr>
        </p:nvSpPr>
        <p:spPr/>
        <p:txBody>
          <a:bodyPr/>
          <a:lstStyle>
            <a:lvl1pPr>
              <a:defRPr/>
            </a:lvl1pPr>
          </a:lstStyle>
          <a:p>
            <a:endParaRPr lang="en-US" altLang="en-US"/>
          </a:p>
        </p:txBody>
      </p:sp>
      <p:sp>
        <p:nvSpPr>
          <p:cNvPr id="6" name="Slide Number Placeholder 5"/>
          <p:cNvSpPr>
            <a:spLocks noGrp="1"/>
          </p:cNvSpPr>
          <p:nvPr>
            <p:ph type="sldNum" idx="12"/>
          </p:nvPr>
        </p:nvSpPr>
        <p:spPr/>
        <p:txBody>
          <a:bodyPr/>
          <a:lstStyle>
            <a:lvl1pPr>
              <a:defRPr/>
            </a:lvl1pPr>
          </a:lstStyle>
          <a:p>
            <a:fld id="{588D8C61-9D4A-4246-805E-171862D23C95}" type="slidenum">
              <a:rPr lang="en-US" altLang="en-US"/>
              <a:pPr/>
              <a:t>‹#›</a:t>
            </a:fld>
            <a:endParaRPr lang="en-US" altLang="en-US"/>
          </a:p>
        </p:txBody>
      </p:sp>
    </p:spTree>
    <p:extLst>
      <p:ext uri="{BB962C8B-B14F-4D97-AF65-F5344CB8AC3E}">
        <p14:creationId xmlns:p14="http://schemas.microsoft.com/office/powerpoint/2010/main" val="77959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1CECB361-2BB7-4A4B-B737-1CFE54D78D91}" type="slidenum">
              <a:rPr lang="en-US" altLang="en-US"/>
              <a:pPr/>
              <a:t>‹#›</a:t>
            </a:fld>
            <a:endParaRPr lang="en-US" altLang="en-US"/>
          </a:p>
        </p:txBody>
      </p:sp>
    </p:spTree>
    <p:extLst>
      <p:ext uri="{BB962C8B-B14F-4D97-AF65-F5344CB8AC3E}">
        <p14:creationId xmlns:p14="http://schemas.microsoft.com/office/powerpoint/2010/main" val="1896859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US" altLang="en-US"/>
          </a:p>
        </p:txBody>
      </p:sp>
      <p:sp>
        <p:nvSpPr>
          <p:cNvPr id="8" name="Footer Placeholder 7"/>
          <p:cNvSpPr>
            <a:spLocks noGrp="1"/>
          </p:cNvSpPr>
          <p:nvPr>
            <p:ph type="ftr" idx="11"/>
          </p:nvPr>
        </p:nvSpPr>
        <p:spPr/>
        <p:txBody>
          <a:bodyPr/>
          <a:lstStyle>
            <a:lvl1pPr>
              <a:defRPr/>
            </a:lvl1pPr>
          </a:lstStyle>
          <a:p>
            <a:endParaRPr lang="en-US" altLang="en-US"/>
          </a:p>
        </p:txBody>
      </p:sp>
      <p:sp>
        <p:nvSpPr>
          <p:cNvPr id="9" name="Slide Number Placeholder 8"/>
          <p:cNvSpPr>
            <a:spLocks noGrp="1"/>
          </p:cNvSpPr>
          <p:nvPr>
            <p:ph type="sldNum" idx="12"/>
          </p:nvPr>
        </p:nvSpPr>
        <p:spPr/>
        <p:txBody>
          <a:bodyPr/>
          <a:lstStyle>
            <a:lvl1pPr>
              <a:defRPr/>
            </a:lvl1pPr>
          </a:lstStyle>
          <a:p>
            <a:fld id="{A2C64E36-9822-4277-B4EA-0FC120C8ABA3}" type="slidenum">
              <a:rPr lang="en-US" altLang="en-US"/>
              <a:pPr/>
              <a:t>‹#›</a:t>
            </a:fld>
            <a:endParaRPr lang="en-US" altLang="en-US"/>
          </a:p>
        </p:txBody>
      </p:sp>
    </p:spTree>
    <p:extLst>
      <p:ext uri="{BB962C8B-B14F-4D97-AF65-F5344CB8AC3E}">
        <p14:creationId xmlns:p14="http://schemas.microsoft.com/office/powerpoint/2010/main" val="25613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US" altLang="en-US"/>
          </a:p>
        </p:txBody>
      </p:sp>
      <p:sp>
        <p:nvSpPr>
          <p:cNvPr id="4" name="Footer Placeholder 3"/>
          <p:cNvSpPr>
            <a:spLocks noGrp="1"/>
          </p:cNvSpPr>
          <p:nvPr>
            <p:ph type="ftr" idx="11"/>
          </p:nvPr>
        </p:nvSpPr>
        <p:spPr/>
        <p:txBody>
          <a:bodyPr/>
          <a:lstStyle>
            <a:lvl1pPr>
              <a:defRPr/>
            </a:lvl1pPr>
          </a:lstStyle>
          <a:p>
            <a:endParaRPr lang="en-US" altLang="en-US"/>
          </a:p>
        </p:txBody>
      </p:sp>
      <p:sp>
        <p:nvSpPr>
          <p:cNvPr id="5" name="Slide Number Placeholder 4"/>
          <p:cNvSpPr>
            <a:spLocks noGrp="1"/>
          </p:cNvSpPr>
          <p:nvPr>
            <p:ph type="sldNum" idx="12"/>
          </p:nvPr>
        </p:nvSpPr>
        <p:spPr/>
        <p:txBody>
          <a:bodyPr/>
          <a:lstStyle>
            <a:lvl1pPr>
              <a:defRPr/>
            </a:lvl1pPr>
          </a:lstStyle>
          <a:p>
            <a:fld id="{FD1BEB67-D925-41F2-AAF6-179CDEE1EFFF}" type="slidenum">
              <a:rPr lang="en-US" altLang="en-US"/>
              <a:pPr/>
              <a:t>‹#›</a:t>
            </a:fld>
            <a:endParaRPr lang="en-US" altLang="en-US"/>
          </a:p>
        </p:txBody>
      </p:sp>
    </p:spTree>
    <p:extLst>
      <p:ext uri="{BB962C8B-B14F-4D97-AF65-F5344CB8AC3E}">
        <p14:creationId xmlns:p14="http://schemas.microsoft.com/office/powerpoint/2010/main" val="91700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US" altLang="en-US"/>
          </a:p>
        </p:txBody>
      </p:sp>
      <p:sp>
        <p:nvSpPr>
          <p:cNvPr id="3" name="Footer Placeholder 2"/>
          <p:cNvSpPr>
            <a:spLocks noGrp="1"/>
          </p:cNvSpPr>
          <p:nvPr>
            <p:ph type="ftr" idx="11"/>
          </p:nvPr>
        </p:nvSpPr>
        <p:spPr/>
        <p:txBody>
          <a:bodyPr/>
          <a:lstStyle>
            <a:lvl1pPr>
              <a:defRPr/>
            </a:lvl1pPr>
          </a:lstStyle>
          <a:p>
            <a:endParaRPr lang="en-US" altLang="en-US"/>
          </a:p>
        </p:txBody>
      </p:sp>
      <p:sp>
        <p:nvSpPr>
          <p:cNvPr id="4" name="Slide Number Placeholder 3"/>
          <p:cNvSpPr>
            <a:spLocks noGrp="1"/>
          </p:cNvSpPr>
          <p:nvPr>
            <p:ph type="sldNum" idx="12"/>
          </p:nvPr>
        </p:nvSpPr>
        <p:spPr/>
        <p:txBody>
          <a:bodyPr/>
          <a:lstStyle>
            <a:lvl1pPr>
              <a:defRPr/>
            </a:lvl1pPr>
          </a:lstStyle>
          <a:p>
            <a:fld id="{8D6DFBD0-7961-4820-9D3F-37049837BD92}" type="slidenum">
              <a:rPr lang="en-US" altLang="en-US"/>
              <a:pPr/>
              <a:t>‹#›</a:t>
            </a:fld>
            <a:endParaRPr lang="en-US" altLang="en-US"/>
          </a:p>
        </p:txBody>
      </p:sp>
    </p:spTree>
    <p:extLst>
      <p:ext uri="{BB962C8B-B14F-4D97-AF65-F5344CB8AC3E}">
        <p14:creationId xmlns:p14="http://schemas.microsoft.com/office/powerpoint/2010/main" val="519552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D729419E-2FF7-437E-9762-6C936153BAE5}" type="slidenum">
              <a:rPr lang="en-US" altLang="en-US"/>
              <a:pPr/>
              <a:t>‹#›</a:t>
            </a:fld>
            <a:endParaRPr lang="en-US" altLang="en-US"/>
          </a:p>
        </p:txBody>
      </p:sp>
    </p:spTree>
    <p:extLst>
      <p:ext uri="{BB962C8B-B14F-4D97-AF65-F5344CB8AC3E}">
        <p14:creationId xmlns:p14="http://schemas.microsoft.com/office/powerpoint/2010/main" val="99060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US" altLang="en-US"/>
          </a:p>
        </p:txBody>
      </p:sp>
      <p:sp>
        <p:nvSpPr>
          <p:cNvPr id="6" name="Footer Placeholder 5"/>
          <p:cNvSpPr>
            <a:spLocks noGrp="1"/>
          </p:cNvSpPr>
          <p:nvPr>
            <p:ph type="ftr" idx="11"/>
          </p:nvPr>
        </p:nvSpPr>
        <p:spPr/>
        <p:txBody>
          <a:bodyPr/>
          <a:lstStyle>
            <a:lvl1pPr>
              <a:defRPr/>
            </a:lvl1pPr>
          </a:lstStyle>
          <a:p>
            <a:endParaRPr lang="en-US" altLang="en-US"/>
          </a:p>
        </p:txBody>
      </p:sp>
      <p:sp>
        <p:nvSpPr>
          <p:cNvPr id="7" name="Slide Number Placeholder 6"/>
          <p:cNvSpPr>
            <a:spLocks noGrp="1"/>
          </p:cNvSpPr>
          <p:nvPr>
            <p:ph type="sldNum" idx="12"/>
          </p:nvPr>
        </p:nvSpPr>
        <p:spPr/>
        <p:txBody>
          <a:bodyPr/>
          <a:lstStyle>
            <a:lvl1pPr>
              <a:defRPr/>
            </a:lvl1pPr>
          </a:lstStyle>
          <a:p>
            <a:fld id="{4FD3FEE6-1F40-4BB2-89C1-04D230D85568}" type="slidenum">
              <a:rPr lang="en-US" altLang="en-US"/>
              <a:pPr/>
              <a:t>‹#›</a:t>
            </a:fld>
            <a:endParaRPr lang="en-US" altLang="en-US"/>
          </a:p>
        </p:txBody>
      </p:sp>
    </p:spTree>
    <p:extLst>
      <p:ext uri="{BB962C8B-B14F-4D97-AF65-F5344CB8AC3E}">
        <p14:creationId xmlns:p14="http://schemas.microsoft.com/office/powerpoint/2010/main" val="174093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defRPr>
            </a:lvl1pPr>
          </a:lstStyle>
          <a:p>
            <a:endParaRPr lang="en-US"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defRPr>
            </a:lvl1pPr>
          </a:lstStyle>
          <a:p>
            <a:endParaRPr lang="en-US"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defRPr>
            </a:lvl1pPr>
          </a:lstStyle>
          <a:p>
            <a:fld id="{44030DF8-2618-4E63-9286-72636B6F051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fontAlgn="base" hangingPunct="0">
        <a:lnSpc>
          <a:spcPct val="93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503238" y="336550"/>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2050" name="Rectangle 2"/>
          <p:cNvSpPr>
            <a:spLocks noGrp="1" noChangeArrowheads="1"/>
          </p:cNvSpPr>
          <p:nvPr>
            <p:ph type="body" idx="1"/>
          </p:nvPr>
        </p:nvSpPr>
        <p:spPr bwMode="auto">
          <a:xfrm>
            <a:off x="503238" y="1768475"/>
            <a:ext cx="9069387" cy="4529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016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051" name="Rectangle 3"/>
          <p:cNvSpPr>
            <a:spLocks noGrp="1" noChangeArrowheads="1"/>
          </p:cNvSpPr>
          <p:nvPr>
            <p:ph type="dt"/>
          </p:nvPr>
        </p:nvSpPr>
        <p:spPr bwMode="auto">
          <a:xfrm>
            <a:off x="503238" y="66706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mn-lt"/>
              </a:defRPr>
            </a:lvl1pPr>
          </a:lstStyle>
          <a:p>
            <a:endParaRPr lang="en-US" altLang="en-US"/>
          </a:p>
        </p:txBody>
      </p:sp>
      <p:sp>
        <p:nvSpPr>
          <p:cNvPr id="2052" name="Rectangle 4"/>
          <p:cNvSpPr>
            <a:spLocks noGrp="1" noChangeArrowheads="1"/>
          </p:cNvSpPr>
          <p:nvPr>
            <p:ph type="ftr"/>
          </p:nvPr>
        </p:nvSpPr>
        <p:spPr bwMode="auto">
          <a:xfrm>
            <a:off x="3448050" y="66706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mn-lt"/>
              </a:defRPr>
            </a:lvl1pPr>
          </a:lstStyle>
          <a:p>
            <a:endParaRPr lang="en-US" altLang="en-US"/>
          </a:p>
        </p:txBody>
      </p:sp>
      <p:sp>
        <p:nvSpPr>
          <p:cNvPr id="2053" name="Rectangle 5"/>
          <p:cNvSpPr>
            <a:spLocks noGrp="1" noChangeArrowheads="1"/>
          </p:cNvSpPr>
          <p:nvPr>
            <p:ph type="sldNum"/>
          </p:nvPr>
        </p:nvSpPr>
        <p:spPr bwMode="auto">
          <a:xfrm>
            <a:off x="7227888" y="66706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mn-lt"/>
              </a:defRPr>
            </a:lvl1pPr>
          </a:lstStyle>
          <a:p>
            <a:fld id="{0E78A6F4-15FE-4B4E-A999-CBC099DFA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kern="1200">
          <a:solidFill>
            <a:srgbClr val="000080"/>
          </a:solidFill>
          <a:latin typeface="+mj-lt"/>
          <a:ea typeface="+mj-ea"/>
          <a:cs typeface="+mj-cs"/>
        </a:defRPr>
      </a:lvl1pPr>
      <a:lvl2pPr marL="742950" indent="-28575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2pPr>
      <a:lvl3pPr marL="11430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3pPr>
      <a:lvl4pPr marL="16002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4pPr>
      <a:lvl5pPr marL="20574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5pPr>
      <a:lvl6pPr marL="25146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6pPr>
      <a:lvl7pPr marL="29718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7pPr>
      <a:lvl8pPr marL="34290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8pPr>
      <a:lvl9pPr marL="3886200" indent="-228600" algn="ctr" defTabSz="457200" rtl="0" fontAlgn="base" hangingPunct="0">
        <a:lnSpc>
          <a:spcPct val="95000"/>
        </a:lnSpc>
        <a:spcBef>
          <a:spcPct val="0"/>
        </a:spcBef>
        <a:spcAft>
          <a:spcPct val="0"/>
        </a:spcAft>
        <a:buClr>
          <a:srgbClr val="000000"/>
        </a:buClr>
        <a:buSzPct val="100000"/>
        <a:buFont typeface="Times New Roman" panose="02020603050405020304" pitchFamily="18" charset="0"/>
        <a:defRPr sz="4100">
          <a:solidFill>
            <a:srgbClr val="000080"/>
          </a:solidFill>
          <a:latin typeface="Times New Roman" panose="02020603050405020304" pitchFamily="18" charset="0"/>
          <a:cs typeface="Arial Unicode MS" panose="020B0604020202020204" pitchFamily="34" charset="-128"/>
        </a:defRPr>
      </a:lvl9pPr>
    </p:titleStyle>
    <p:bodyStyle>
      <a:lvl1pPr marL="342900" indent="-342900" algn="l" defTabSz="457200" rtl="0" fontAlgn="base" hangingPunct="0">
        <a:lnSpc>
          <a:spcPct val="95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5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5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5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5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Matthew 26:26-28</a:t>
            </a:r>
          </a:p>
        </p:txBody>
      </p:sp>
      <p:sp>
        <p:nvSpPr>
          <p:cNvPr id="4098" name="Rectangle 2"/>
          <p:cNvSpPr>
            <a:spLocks noGrp="1" noChangeArrowheads="1"/>
          </p:cNvSpPr>
          <p:nvPr>
            <p:ph type="subTitle" idx="4294967295"/>
          </p:nvPr>
        </p:nvSpPr>
        <p:spPr bwMode="auto">
          <a:xfrm>
            <a:off x="503238" y="1768475"/>
            <a:ext cx="9070975" cy="4530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0160"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Now as they were eating, Jesus took bread, and after blessing it broke it and gave it to the disciples, and said, "Take, eat; this is my body."</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And he took a cup, and when he had given thanks he gave it to them, saying, "Drink of it, all of you,</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this is my blood of the covenant, which is poured out for many for the forgiveness of sins.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 11:29 </a:t>
            </a:r>
          </a:p>
        </p:txBody>
      </p:sp>
      <p:sp>
        <p:nvSpPr>
          <p:cNvPr id="13314"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anyone who eats and drinks without discerning the body eats and drinks judgment on himself.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36550"/>
            <a:ext cx="9070975" cy="1262063"/>
          </a:xfrm>
          <a:ln/>
        </p:spPr>
        <p:txBody>
          <a:bodyPr tIns="25830"/>
          <a:lstStyle/>
          <a:p>
            <a:pP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Corinthians 11:23-26</a:t>
            </a:r>
          </a:p>
        </p:txBody>
      </p:sp>
      <p:sp>
        <p:nvSpPr>
          <p:cNvPr id="14338" name="Rectangle 2"/>
          <p:cNvSpPr>
            <a:spLocks noGrp="1" noChangeArrowheads="1"/>
          </p:cNvSpPr>
          <p:nvPr>
            <p:ph type="body" idx="1"/>
          </p:nvPr>
        </p:nvSpPr>
        <p:spPr>
          <a:xfrm>
            <a:off x="503238" y="1768475"/>
            <a:ext cx="9070975" cy="514667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I received from the Lord what I also delivered to you, that the Lord Jesus on the night when he was betrayed took bread, 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a:t>
            </a:r>
          </a:p>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36550"/>
            <a:ext cx="9070975" cy="1262063"/>
          </a:xfrm>
          <a:ln/>
        </p:spPr>
        <p:txBody>
          <a:bodyPr tIns="25830"/>
          <a:lstStyle/>
          <a:p>
            <a:pPr>
              <a:buSzPct val="45000"/>
              <a:buFont typeface="Wingdings" panose="05000000000000000000"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John 6:33</a:t>
            </a:r>
          </a:p>
        </p:txBody>
      </p:sp>
      <p:sp>
        <p:nvSpPr>
          <p:cNvPr id="5122"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the bread of God is he who comes down from heaven and gives life to the world."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John 6:35, 38</a:t>
            </a:r>
          </a:p>
        </p:txBody>
      </p:sp>
      <p:sp>
        <p:nvSpPr>
          <p:cNvPr id="6146"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Jesus said to them, "I am the bread of life; whoever comes to me shall not hunger, and whoever believes in me shall never thirst.</a:t>
            </a:r>
          </a:p>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I have come down from heaven, not to do my own will but the will of him who sent me.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John 6:48-51</a:t>
            </a:r>
          </a:p>
        </p:txBody>
      </p:sp>
      <p:sp>
        <p:nvSpPr>
          <p:cNvPr id="7170"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I am the bread of life. Your fathers ate the manna in the wilderness, and they died. This is the bread that comes down from heaven, so that one may eat of it and not die. I am the living bread that came down from heaven. If anyone eats of this bread, he will live forever. And the bread that I will give for the life of the world is my flesh."</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John 6:53-56</a:t>
            </a:r>
          </a:p>
        </p:txBody>
      </p:sp>
      <p:sp>
        <p:nvSpPr>
          <p:cNvPr id="8194"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So Jesus said to them, "Truly, truly, I say to you, unless you eat the flesh of the Son of Man and drink his blood, you have no life in you. Whoever feeds on my flesh and drinks my blood has eternal life, and I will raise him up on the last day. For my flesh is true food, and my blood is true drink. Whoever feeds on my flesh and drinks my blood abides in me, and I in him.</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 11:20-22</a:t>
            </a:r>
          </a:p>
        </p:txBody>
      </p:sp>
      <p:sp>
        <p:nvSpPr>
          <p:cNvPr id="9218"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When you come together, it is not the Lord's supper that you eat. For in eating, each one goes ahead with his own meal. One goes hungry, another gets drunk. What! Do you not have houses to eat and drink in? Or do you despise the church of God and humiliate those who have nothing? What shall I say to you? Shall I commend you in this? No, I will not.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36550"/>
            <a:ext cx="9070975" cy="1262063"/>
          </a:xfrm>
          <a:ln/>
        </p:spPr>
        <p:txBody>
          <a:bodyPr tIns="25830"/>
          <a:lstStyle/>
          <a:p>
            <a:pP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Corinthians 11:23-26</a:t>
            </a:r>
          </a:p>
        </p:txBody>
      </p:sp>
      <p:sp>
        <p:nvSpPr>
          <p:cNvPr id="10242" name="Rectangle 2"/>
          <p:cNvSpPr>
            <a:spLocks noGrp="1" noChangeArrowheads="1"/>
          </p:cNvSpPr>
          <p:nvPr>
            <p:ph type="body" idx="1"/>
          </p:nvPr>
        </p:nvSpPr>
        <p:spPr>
          <a:xfrm>
            <a:off x="503238" y="1768475"/>
            <a:ext cx="9070975" cy="514667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For I received from the Lord what I also delivered to you, that the Lord Jesus on the night when he was betrayed took bread, 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a:t>
            </a:r>
          </a:p>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 11:27</a:t>
            </a:r>
          </a:p>
        </p:txBody>
      </p:sp>
      <p:sp>
        <p:nvSpPr>
          <p:cNvPr id="11266"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Whoever, therefore, eats the bread or drinks the cup of the Lord in an unworthy manner will be guilty concerning the body and blood of the Lord.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36550"/>
            <a:ext cx="9070975" cy="1262063"/>
          </a:xfrm>
          <a:ln/>
        </p:spPr>
        <p:txBody>
          <a:bodyPr tIns="2583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1 Cor 11:28</a:t>
            </a:r>
          </a:p>
        </p:txBody>
      </p:sp>
      <p:sp>
        <p:nvSpPr>
          <p:cNvPr id="12290" name="Rectangle 2"/>
          <p:cNvSpPr>
            <a:spLocks noGrp="1" noChangeArrowheads="1"/>
          </p:cNvSpPr>
          <p:nvPr>
            <p:ph type="body" idx="1"/>
          </p:nvPr>
        </p:nvSpPr>
        <p:spPr>
          <a:xfrm>
            <a:off x="503238" y="1768475"/>
            <a:ext cx="9070975" cy="4530725"/>
          </a:xfrm>
          <a:ln/>
        </p:spPr>
        <p:txBody>
          <a:bodyPr/>
          <a:lstStyle/>
          <a:p>
            <a:pPr marL="431800" indent="-323850">
              <a:buClr>
                <a:srgbClr val="00008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a:t>Let a person examine himself, then, and so eat of the bread and drink of the cup.</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Arial Unicode MS"/>
      </a:majorFont>
      <a:minorFont>
        <a:latin typeface="Times New Roman"/>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767</Words>
  <Application>Microsoft Office PowerPoint</Application>
  <PresentationFormat>Custom</PresentationFormat>
  <Paragraphs>36</Paragraphs>
  <Slides>11</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Times New Roman</vt:lpstr>
      <vt:lpstr>Arial</vt:lpstr>
      <vt:lpstr>Microsoft YaHei</vt:lpstr>
      <vt:lpstr>Arial Unicode MS</vt:lpstr>
      <vt:lpstr>Lucida Sans Unicode</vt:lpstr>
      <vt:lpstr>Wingdings</vt:lpstr>
      <vt:lpstr>Office Theme</vt:lpstr>
      <vt:lpstr>Office Theme</vt:lpstr>
      <vt:lpstr>Matthew 26:26-28</vt:lpstr>
      <vt:lpstr>John 6:33</vt:lpstr>
      <vt:lpstr>John 6:35, 38</vt:lpstr>
      <vt:lpstr>John 6:48-51</vt:lpstr>
      <vt:lpstr>John 6:53-56</vt:lpstr>
      <vt:lpstr>1 Cor 11:20-22</vt:lpstr>
      <vt:lpstr>1 Corinthians 11:23-26</vt:lpstr>
      <vt:lpstr>1 Cor 11:27</vt:lpstr>
      <vt:lpstr>1 Cor 11:28</vt:lpstr>
      <vt:lpstr>1 Cor 11:29 </vt:lpstr>
      <vt:lpstr>1 Corinthians 11:23-26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26:26-28</dc:title>
  <dc:creator>Kris Zyp</dc:creator>
  <cp:lastModifiedBy>Chuck Hellige</cp:lastModifiedBy>
  <cp:revision>7</cp:revision>
  <cp:lastPrinted>1601-01-01T00:00:00Z</cp:lastPrinted>
  <dcterms:created xsi:type="dcterms:W3CDTF">2016-06-19T00:42:22Z</dcterms:created>
  <dcterms:modified xsi:type="dcterms:W3CDTF">2016-06-22T17:30:12Z</dcterms:modified>
</cp:coreProperties>
</file>