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0" r:id="rId2"/>
    <p:sldId id="313" r:id="rId3"/>
    <p:sldId id="321" r:id="rId4"/>
    <p:sldId id="322" r:id="rId5"/>
    <p:sldId id="323" r:id="rId6"/>
    <p:sldId id="324" r:id="rId7"/>
    <p:sldId id="325" r:id="rId8"/>
  </p:sldIdLst>
  <p:sldSz cx="9144000" cy="6858000" type="screen4x3"/>
  <p:notesSz cx="6858000" cy="9144000"/>
  <p:photoAlbum/>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CC"/>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115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D69264-5D35-467F-9FF0-52C539F65315}" type="datetimeFigureOut">
              <a:rPr lang="en-US" smtClean="0"/>
              <a:t>7/31/2016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2174410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D69264-5D35-467F-9FF0-52C539F65315}" type="datetimeFigureOut">
              <a:rPr lang="en-US" smtClean="0"/>
              <a:t>7/31/2016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1262965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D69264-5D35-467F-9FF0-52C539F65315}" type="datetimeFigureOut">
              <a:rPr lang="en-US" smtClean="0"/>
              <a:t>7/31/2016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668516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D69264-5D35-467F-9FF0-52C539F65315}" type="datetimeFigureOut">
              <a:rPr lang="en-US" smtClean="0"/>
              <a:t>7/31/2016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3269802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D69264-5D35-467F-9FF0-52C539F65315}" type="datetimeFigureOut">
              <a:rPr lang="en-US" smtClean="0"/>
              <a:t>7/31/2016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1077198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D69264-5D35-467F-9FF0-52C539F65315}" type="datetimeFigureOut">
              <a:rPr lang="en-US" smtClean="0"/>
              <a:t>7/31/2016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1083757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D69264-5D35-467F-9FF0-52C539F65315}" type="datetimeFigureOut">
              <a:rPr lang="en-US" smtClean="0"/>
              <a:t>7/31/2016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1643056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D69264-5D35-467F-9FF0-52C539F65315}" type="datetimeFigureOut">
              <a:rPr lang="en-US" smtClean="0"/>
              <a:t>7/31/2016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2051023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D69264-5D35-467F-9FF0-52C539F65315}" type="datetimeFigureOut">
              <a:rPr lang="en-US" smtClean="0"/>
              <a:t>7/31/2016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254298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D69264-5D35-467F-9FF0-52C539F65315}" type="datetimeFigureOut">
              <a:rPr lang="en-US" smtClean="0"/>
              <a:t>7/31/2016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2322820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D69264-5D35-467F-9FF0-52C539F65315}" type="datetimeFigureOut">
              <a:rPr lang="en-US" smtClean="0"/>
              <a:t>7/31/2016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39179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D69264-5D35-467F-9FF0-52C539F65315}" type="datetimeFigureOut">
              <a:rPr lang="en-US" smtClean="0"/>
              <a:t>7/31/2016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A39CA-62D0-4A95-AEFA-BBAEACBD848F}" type="slidenum">
              <a:rPr lang="en-US" smtClean="0"/>
              <a:t>‹#›</a:t>
            </a:fld>
            <a:endParaRPr lang="en-US"/>
          </a:p>
        </p:txBody>
      </p:sp>
    </p:spTree>
    <p:extLst>
      <p:ext uri="{BB962C8B-B14F-4D97-AF65-F5344CB8AC3E}">
        <p14:creationId xmlns:p14="http://schemas.microsoft.com/office/powerpoint/2010/main" val="25848991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9600" dirty="0" smtClean="0">
                <a:solidFill>
                  <a:schemeClr val="bg1"/>
                </a:solidFill>
              </a:rPr>
              <a:t>Luke</a:t>
            </a:r>
            <a:endParaRPr lang="en-US" sz="9600" dirty="0">
              <a:solidFill>
                <a:schemeClr val="bg1"/>
              </a:solidFill>
            </a:endParaRPr>
          </a:p>
        </p:txBody>
      </p:sp>
    </p:spTree>
    <p:extLst>
      <p:ext uri="{BB962C8B-B14F-4D97-AF65-F5344CB8AC3E}">
        <p14:creationId xmlns:p14="http://schemas.microsoft.com/office/powerpoint/2010/main" val="3235304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smtClean="0">
                <a:solidFill>
                  <a:schemeClr val="bg1"/>
                </a:solidFill>
              </a:rPr>
              <a:t>Luke 7:11-17 (ESV</a:t>
            </a:r>
            <a:r>
              <a:rPr lang="en-US" b="1" dirty="0" smtClean="0">
                <a:solidFill>
                  <a:schemeClr val="bg1"/>
                </a:solidFill>
              </a:rPr>
              <a:t>)</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b="1" baseline="30000" dirty="0">
                <a:solidFill>
                  <a:schemeClr val="bg1"/>
                </a:solidFill>
              </a:rPr>
              <a:t>11 </a:t>
            </a:r>
            <a:r>
              <a:rPr lang="en-US" sz="3600" dirty="0">
                <a:solidFill>
                  <a:schemeClr val="bg1"/>
                </a:solidFill>
              </a:rPr>
              <a:t>Soon afterward he went to a town called Nain, and his disciples and a great crowd went with him. </a:t>
            </a:r>
            <a:r>
              <a:rPr lang="en-US" sz="3600" b="1" baseline="30000" dirty="0">
                <a:solidFill>
                  <a:schemeClr val="bg1"/>
                </a:solidFill>
              </a:rPr>
              <a:t>12 </a:t>
            </a:r>
            <a:r>
              <a:rPr lang="en-US" sz="3600" dirty="0">
                <a:solidFill>
                  <a:schemeClr val="bg1"/>
                </a:solidFill>
              </a:rPr>
              <a:t>As he drew near to the gate of the town, behold, a man who had died was being carried out, the only son of his mother, and she was a widow, and a considerable crowd from the town was with her. </a:t>
            </a:r>
            <a:r>
              <a:rPr lang="en-US" sz="3600" b="1" baseline="30000" dirty="0">
                <a:solidFill>
                  <a:schemeClr val="bg1"/>
                </a:solidFill>
              </a:rPr>
              <a:t>13 </a:t>
            </a:r>
            <a:r>
              <a:rPr lang="en-US" sz="3600" dirty="0">
                <a:solidFill>
                  <a:schemeClr val="bg1"/>
                </a:solidFill>
              </a:rPr>
              <a:t>And when the Lord saw her, he had compassion on her and said to her, “Do not weep.” </a:t>
            </a:r>
            <a:r>
              <a:rPr lang="en-US" sz="3600" b="1" baseline="30000" dirty="0">
                <a:solidFill>
                  <a:schemeClr val="bg1"/>
                </a:solidFill>
              </a:rPr>
              <a:t>14 </a:t>
            </a:r>
            <a:r>
              <a:rPr lang="en-US" sz="3600" dirty="0">
                <a:solidFill>
                  <a:schemeClr val="bg1"/>
                </a:solidFill>
              </a:rPr>
              <a:t>Then he came up and touched the bier, and the bearers </a:t>
            </a:r>
            <a:r>
              <a:rPr lang="en-US" sz="3600" dirty="0" smtClean="0">
                <a:solidFill>
                  <a:schemeClr val="bg1"/>
                </a:solidFill>
              </a:rPr>
              <a:t>stood</a:t>
            </a:r>
            <a:endParaRPr lang="en-US" sz="3600" dirty="0">
              <a:solidFill>
                <a:schemeClr val="bg1"/>
              </a:solidFill>
            </a:endParaRPr>
          </a:p>
        </p:txBody>
      </p:sp>
    </p:spTree>
    <p:extLst>
      <p:ext uri="{BB962C8B-B14F-4D97-AF65-F5344CB8AC3E}">
        <p14:creationId xmlns:p14="http://schemas.microsoft.com/office/powerpoint/2010/main" val="4879142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smtClean="0">
                <a:solidFill>
                  <a:schemeClr val="bg1"/>
                </a:solidFill>
              </a:rPr>
              <a:t>Luke 7:11-17 (ESV</a:t>
            </a:r>
            <a:r>
              <a:rPr lang="en-US" b="1" dirty="0" smtClean="0">
                <a:solidFill>
                  <a:schemeClr val="bg1"/>
                </a:solidFill>
              </a:rPr>
              <a:t>)</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dirty="0">
                <a:solidFill>
                  <a:schemeClr val="bg1"/>
                </a:solidFill>
              </a:rPr>
              <a:t>still. And he said, “Young man, I say to you, arise.” </a:t>
            </a:r>
            <a:r>
              <a:rPr lang="en-US" sz="3600" b="1" baseline="30000" dirty="0">
                <a:solidFill>
                  <a:schemeClr val="bg1"/>
                </a:solidFill>
              </a:rPr>
              <a:t>15 </a:t>
            </a:r>
            <a:r>
              <a:rPr lang="en-US" sz="3600" dirty="0">
                <a:solidFill>
                  <a:schemeClr val="bg1"/>
                </a:solidFill>
              </a:rPr>
              <a:t>And the dead man sat up and began to speak, and Jesus gave him to his mother. </a:t>
            </a:r>
            <a:r>
              <a:rPr lang="en-US" sz="3600" b="1" baseline="30000" dirty="0">
                <a:solidFill>
                  <a:schemeClr val="bg1"/>
                </a:solidFill>
              </a:rPr>
              <a:t>16 </a:t>
            </a:r>
            <a:r>
              <a:rPr lang="en-US" sz="3600" dirty="0">
                <a:solidFill>
                  <a:schemeClr val="bg1"/>
                </a:solidFill>
              </a:rPr>
              <a:t>Fear seized them all, and they glorified God, saying, “A great prophet has arisen among us!” and “God has visited his people!” </a:t>
            </a:r>
            <a:r>
              <a:rPr lang="en-US" sz="3600" b="1" baseline="30000" dirty="0">
                <a:solidFill>
                  <a:schemeClr val="bg1"/>
                </a:solidFill>
              </a:rPr>
              <a:t>17 </a:t>
            </a:r>
            <a:r>
              <a:rPr lang="en-US" sz="3600" dirty="0">
                <a:solidFill>
                  <a:schemeClr val="bg1"/>
                </a:solidFill>
              </a:rPr>
              <a:t>And this report about him spread through the whole of Judea and all the surrounding country.</a:t>
            </a:r>
            <a:endParaRPr lang="en-US" sz="3600" dirty="0">
              <a:solidFill>
                <a:schemeClr val="bg1"/>
              </a:solidFill>
            </a:endParaRPr>
          </a:p>
        </p:txBody>
      </p:sp>
    </p:spTree>
    <p:extLst>
      <p:ext uri="{BB962C8B-B14F-4D97-AF65-F5344CB8AC3E}">
        <p14:creationId xmlns:p14="http://schemas.microsoft.com/office/powerpoint/2010/main" val="3339346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smtClean="0">
                <a:solidFill>
                  <a:schemeClr val="bg1"/>
                </a:solidFill>
              </a:rPr>
              <a:t>Luke 1:68 (ESV</a:t>
            </a:r>
            <a:r>
              <a:rPr lang="en-US" b="1" dirty="0" smtClean="0">
                <a:solidFill>
                  <a:schemeClr val="bg1"/>
                </a:solidFill>
              </a:rPr>
              <a:t>)</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baseline="30000" dirty="0">
                <a:solidFill>
                  <a:schemeClr val="bg1"/>
                </a:solidFill>
              </a:rPr>
              <a:t>68 </a:t>
            </a:r>
            <a:r>
              <a:rPr lang="en-US" sz="3600" dirty="0" smtClean="0">
                <a:solidFill>
                  <a:schemeClr val="bg1"/>
                </a:solidFill>
              </a:rPr>
              <a:t>“</a:t>
            </a:r>
            <a:r>
              <a:rPr lang="en-US" sz="3600" dirty="0">
                <a:solidFill>
                  <a:schemeClr val="bg1"/>
                </a:solidFill>
              </a:rPr>
              <a:t>Blessed be the Lord God of Israel, for he has visited and redeemed his people</a:t>
            </a:r>
            <a:r>
              <a:rPr lang="en-US" sz="3600" dirty="0" smtClean="0">
                <a:solidFill>
                  <a:schemeClr val="bg1"/>
                </a:solidFill>
              </a:rPr>
              <a:t>.”</a:t>
            </a:r>
            <a:endParaRPr lang="en-US" sz="3600" dirty="0">
              <a:solidFill>
                <a:schemeClr val="bg1"/>
              </a:solidFill>
            </a:endParaRPr>
          </a:p>
        </p:txBody>
      </p:sp>
    </p:spTree>
    <p:extLst>
      <p:ext uri="{BB962C8B-B14F-4D97-AF65-F5344CB8AC3E}">
        <p14:creationId xmlns:p14="http://schemas.microsoft.com/office/powerpoint/2010/main" val="1057310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smtClean="0">
                <a:solidFill>
                  <a:schemeClr val="bg1"/>
                </a:solidFill>
              </a:rPr>
              <a:t>Colossians 1:15-20 (ESV</a:t>
            </a:r>
            <a:r>
              <a:rPr lang="en-US" b="1" dirty="0" smtClean="0">
                <a:solidFill>
                  <a:schemeClr val="bg1"/>
                </a:solidFill>
              </a:rPr>
              <a:t>)</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baseline="30000" dirty="0">
                <a:solidFill>
                  <a:schemeClr val="bg1"/>
                </a:solidFill>
              </a:rPr>
              <a:t>15 </a:t>
            </a:r>
            <a:r>
              <a:rPr lang="en-US" sz="3600" dirty="0">
                <a:solidFill>
                  <a:schemeClr val="bg1"/>
                </a:solidFill>
              </a:rPr>
              <a:t>He is the image of the invisible God, the firstborn of all creation. </a:t>
            </a:r>
            <a:r>
              <a:rPr lang="en-US" sz="3600" baseline="30000" dirty="0">
                <a:solidFill>
                  <a:schemeClr val="bg1"/>
                </a:solidFill>
              </a:rPr>
              <a:t>16 </a:t>
            </a:r>
            <a:r>
              <a:rPr lang="en-US" sz="3600" dirty="0">
                <a:solidFill>
                  <a:schemeClr val="bg1"/>
                </a:solidFill>
              </a:rPr>
              <a:t>For by him all things were created, in heaven and on earth, visible and invisible, whether thrones or dominions or rulers or authorities—all things were created through him and for him. </a:t>
            </a:r>
            <a:r>
              <a:rPr lang="en-US" sz="3600" baseline="30000" dirty="0">
                <a:solidFill>
                  <a:schemeClr val="bg1"/>
                </a:solidFill>
              </a:rPr>
              <a:t>17 </a:t>
            </a:r>
            <a:r>
              <a:rPr lang="en-US" sz="3600" dirty="0">
                <a:solidFill>
                  <a:schemeClr val="bg1"/>
                </a:solidFill>
              </a:rPr>
              <a:t>And he is before all things, and in him all things hold </a:t>
            </a:r>
            <a:r>
              <a:rPr lang="en-US" sz="3600" dirty="0" smtClean="0">
                <a:solidFill>
                  <a:schemeClr val="bg1"/>
                </a:solidFill>
              </a:rPr>
              <a:t>together.</a:t>
            </a:r>
            <a:endParaRPr lang="en-US" sz="3600" dirty="0">
              <a:solidFill>
                <a:schemeClr val="bg1"/>
              </a:solidFill>
            </a:endParaRPr>
          </a:p>
        </p:txBody>
      </p:sp>
    </p:spTree>
    <p:extLst>
      <p:ext uri="{BB962C8B-B14F-4D97-AF65-F5344CB8AC3E}">
        <p14:creationId xmlns:p14="http://schemas.microsoft.com/office/powerpoint/2010/main" val="15970227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smtClean="0">
                <a:solidFill>
                  <a:schemeClr val="bg1"/>
                </a:solidFill>
              </a:rPr>
              <a:t>Colossians 1:15-20 (ESV</a:t>
            </a:r>
            <a:r>
              <a:rPr lang="en-US" b="1" dirty="0" smtClean="0">
                <a:solidFill>
                  <a:schemeClr val="bg1"/>
                </a:solidFill>
              </a:rPr>
              <a:t>)</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baseline="30000" dirty="0">
                <a:solidFill>
                  <a:schemeClr val="bg1"/>
                </a:solidFill>
              </a:rPr>
              <a:t>15 </a:t>
            </a:r>
            <a:r>
              <a:rPr lang="en-US" sz="3600" dirty="0">
                <a:solidFill>
                  <a:schemeClr val="bg1"/>
                </a:solidFill>
              </a:rPr>
              <a:t>He is the image of the invisible God, the firstborn of all creation. </a:t>
            </a:r>
            <a:r>
              <a:rPr lang="en-US" sz="3600" baseline="30000" dirty="0">
                <a:solidFill>
                  <a:schemeClr val="bg1"/>
                </a:solidFill>
              </a:rPr>
              <a:t>16 </a:t>
            </a:r>
            <a:r>
              <a:rPr lang="en-US" sz="3600" dirty="0">
                <a:solidFill>
                  <a:schemeClr val="bg1"/>
                </a:solidFill>
              </a:rPr>
              <a:t>For by him all things were created, in heaven and on earth, visible and invisible, whether thrones or dominions or rulers or authorities—all things were created through him and for him. </a:t>
            </a:r>
            <a:r>
              <a:rPr lang="en-US" sz="3600" baseline="30000" dirty="0">
                <a:solidFill>
                  <a:schemeClr val="bg1"/>
                </a:solidFill>
              </a:rPr>
              <a:t>17 </a:t>
            </a:r>
            <a:r>
              <a:rPr lang="en-US" sz="3600" dirty="0">
                <a:solidFill>
                  <a:schemeClr val="bg1"/>
                </a:solidFill>
              </a:rPr>
              <a:t>And he is before all things, and in him all things hold </a:t>
            </a:r>
            <a:r>
              <a:rPr lang="en-US" sz="3600" dirty="0" smtClean="0">
                <a:solidFill>
                  <a:schemeClr val="bg1"/>
                </a:solidFill>
              </a:rPr>
              <a:t>together.</a:t>
            </a:r>
            <a:endParaRPr lang="en-US" sz="3600" dirty="0">
              <a:solidFill>
                <a:schemeClr val="bg1"/>
              </a:solidFill>
            </a:endParaRPr>
          </a:p>
        </p:txBody>
      </p:sp>
    </p:spTree>
    <p:extLst>
      <p:ext uri="{BB962C8B-B14F-4D97-AF65-F5344CB8AC3E}">
        <p14:creationId xmlns:p14="http://schemas.microsoft.com/office/powerpoint/2010/main" val="35009751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smtClean="0">
                <a:solidFill>
                  <a:schemeClr val="bg1"/>
                </a:solidFill>
              </a:rPr>
              <a:t>1 Corinthians 15:21-22 (ESV</a:t>
            </a:r>
            <a:r>
              <a:rPr lang="en-US" b="1" dirty="0" smtClean="0">
                <a:solidFill>
                  <a:schemeClr val="bg1"/>
                </a:solidFill>
              </a:rPr>
              <a:t>)</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baseline="30000" dirty="0">
                <a:solidFill>
                  <a:schemeClr val="bg1"/>
                </a:solidFill>
              </a:rPr>
              <a:t>21 </a:t>
            </a:r>
            <a:r>
              <a:rPr lang="en-US" sz="3600" dirty="0">
                <a:solidFill>
                  <a:schemeClr val="bg1"/>
                </a:solidFill>
              </a:rPr>
              <a:t>For as by a man came death, by a man has come also the resurrection of the dead. </a:t>
            </a:r>
            <a:r>
              <a:rPr lang="en-US" sz="3600" baseline="30000" dirty="0">
                <a:solidFill>
                  <a:schemeClr val="bg1"/>
                </a:solidFill>
              </a:rPr>
              <a:t>22 </a:t>
            </a:r>
            <a:r>
              <a:rPr lang="en-US" sz="3600" dirty="0">
                <a:solidFill>
                  <a:schemeClr val="bg1"/>
                </a:solidFill>
              </a:rPr>
              <a:t>For as in Adam all die, so also in Christ shall all be made alive.</a:t>
            </a:r>
          </a:p>
        </p:txBody>
      </p:sp>
    </p:spTree>
    <p:extLst>
      <p:ext uri="{BB962C8B-B14F-4D97-AF65-F5344CB8AC3E}">
        <p14:creationId xmlns:p14="http://schemas.microsoft.com/office/powerpoint/2010/main" val="13750054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209</TotalTime>
  <Words>55</Words>
  <Application>Microsoft Office PowerPoint</Application>
  <PresentationFormat>On-screen Show (4:3)</PresentationFormat>
  <Paragraphs>13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Luke 7:11-17 (ESV)</vt:lpstr>
      <vt:lpstr>Luke 7:11-17 (ESV)</vt:lpstr>
      <vt:lpstr>Luke 1:68 (ESV)</vt:lpstr>
      <vt:lpstr>Colossians 1:15-20 (ESV)</vt:lpstr>
      <vt:lpstr>Colossians 1:15-20 (ESV)</vt:lpstr>
      <vt:lpstr>1 Corinthians 15:21-22 (ESV)</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Photo Album</dc:title>
  <dc:creator>Derek</dc:creator>
  <cp:lastModifiedBy>Derek</cp:lastModifiedBy>
  <cp:revision>18</cp:revision>
  <dcterms:created xsi:type="dcterms:W3CDTF">2016-04-17T05:12:23Z</dcterms:created>
  <dcterms:modified xsi:type="dcterms:W3CDTF">2016-07-31T15:27:39Z</dcterms:modified>
</cp:coreProperties>
</file>