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317" r:id="rId3"/>
    <p:sldId id="320" r:id="rId4"/>
    <p:sldId id="318" r:id="rId5"/>
    <p:sldId id="319" r:id="rId6"/>
    <p:sldId id="321" r:id="rId7"/>
    <p:sldId id="322" r:id="rId8"/>
    <p:sldId id="323" r:id="rId9"/>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1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17441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26296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66851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26980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69264-5D35-467F-9FF0-52C539F65315}"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7719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69264-5D35-467F-9FF0-52C539F65315}" type="datetimeFigureOut">
              <a:rPr lang="en-US" smtClean="0"/>
              <a:t>8/28/2016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8375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D69264-5D35-467F-9FF0-52C539F65315}" type="datetimeFigureOut">
              <a:rPr lang="en-US" smtClean="0"/>
              <a:t>8/28/2016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64305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D69264-5D35-467F-9FF0-52C539F65315}" type="datetimeFigureOut">
              <a:rPr lang="en-US" smtClean="0"/>
              <a:t>8/28/2016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05102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69264-5D35-467F-9FF0-52C539F65315}" type="datetimeFigureOut">
              <a:rPr lang="en-US" smtClean="0"/>
              <a:t>8/28/2016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54298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8/28/2016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32282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8/28/2016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9179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69264-5D35-467F-9FF0-52C539F65315}" type="datetimeFigureOut">
              <a:rPr lang="en-US" smtClean="0"/>
              <a:t>8/28/2016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39CA-62D0-4A95-AEFA-BBAEACBD848F}" type="slidenum">
              <a:rPr lang="en-US" smtClean="0"/>
              <a:t>‹#›</a:t>
            </a:fld>
            <a:endParaRPr lang="en-US"/>
          </a:p>
        </p:txBody>
      </p:sp>
    </p:spTree>
    <p:extLst>
      <p:ext uri="{BB962C8B-B14F-4D97-AF65-F5344CB8AC3E}">
        <p14:creationId xmlns:p14="http://schemas.microsoft.com/office/powerpoint/2010/main" val="258489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7:36-50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36 </a:t>
            </a:r>
            <a:r>
              <a:rPr lang="en-US" sz="3600" dirty="0">
                <a:solidFill>
                  <a:schemeClr val="bg1"/>
                </a:solidFill>
              </a:rPr>
              <a:t>One of the Pharisees asked him to eat with him, and he went into the Pharisee’s house and reclined at the table. </a:t>
            </a:r>
            <a:r>
              <a:rPr lang="en-US" sz="3600" b="1" baseline="30000" dirty="0">
                <a:solidFill>
                  <a:schemeClr val="bg1"/>
                </a:solidFill>
              </a:rPr>
              <a:t>37 </a:t>
            </a:r>
            <a:r>
              <a:rPr lang="en-US" sz="3600" dirty="0">
                <a:solidFill>
                  <a:schemeClr val="bg1"/>
                </a:solidFill>
              </a:rPr>
              <a:t>And behold, a woman of the city, who was a sinner, when she learned that he was reclining at table in the Pharisee’s house, brought an alabaster flask of ointment, </a:t>
            </a:r>
            <a:r>
              <a:rPr lang="en-US" sz="3600" b="1" baseline="30000" dirty="0">
                <a:solidFill>
                  <a:schemeClr val="bg1"/>
                </a:solidFill>
              </a:rPr>
              <a:t>38 </a:t>
            </a:r>
            <a:r>
              <a:rPr lang="en-US" sz="3600" dirty="0">
                <a:solidFill>
                  <a:schemeClr val="bg1"/>
                </a:solidFill>
              </a:rPr>
              <a:t>and standing behind him at his feet, weeping, she began to wet his feet with her tears and wiped them with the hair of her head and kissed his feet and anointed </a:t>
            </a:r>
            <a:r>
              <a:rPr lang="en-US" sz="3600" dirty="0" smtClean="0">
                <a:solidFill>
                  <a:schemeClr val="bg1"/>
                </a:solidFill>
              </a:rPr>
              <a:t>them</a:t>
            </a:r>
            <a:endParaRPr lang="en-US" sz="3600" dirty="0">
              <a:solidFill>
                <a:schemeClr val="bg1"/>
              </a:solidFill>
            </a:endParaRPr>
          </a:p>
        </p:txBody>
      </p:sp>
    </p:spTree>
    <p:extLst>
      <p:ext uri="{BB962C8B-B14F-4D97-AF65-F5344CB8AC3E}">
        <p14:creationId xmlns:p14="http://schemas.microsoft.com/office/powerpoint/2010/main" val="48791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7:36-50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with the ointment. </a:t>
            </a:r>
            <a:r>
              <a:rPr lang="en-US" sz="3600" b="1" baseline="30000" dirty="0">
                <a:solidFill>
                  <a:schemeClr val="bg1"/>
                </a:solidFill>
              </a:rPr>
              <a:t>39 </a:t>
            </a:r>
            <a:r>
              <a:rPr lang="en-US" sz="3600" dirty="0">
                <a:solidFill>
                  <a:schemeClr val="bg1"/>
                </a:solidFill>
              </a:rPr>
              <a:t>Now when the Pharisee who had invited him saw this, he said to himself, “If this man were a prophet, he would have known who and what sort of woman this is who is touching him, for she is a sinner.” </a:t>
            </a:r>
            <a:endParaRPr lang="en-US" sz="3600" dirty="0">
              <a:solidFill>
                <a:schemeClr val="bg1"/>
              </a:solidFill>
            </a:endParaRPr>
          </a:p>
        </p:txBody>
      </p:sp>
    </p:spTree>
    <p:extLst>
      <p:ext uri="{BB962C8B-B14F-4D97-AF65-F5344CB8AC3E}">
        <p14:creationId xmlns:p14="http://schemas.microsoft.com/office/powerpoint/2010/main" val="275081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7:36-50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40 </a:t>
            </a:r>
            <a:r>
              <a:rPr lang="en-US" sz="3600" dirty="0">
                <a:solidFill>
                  <a:schemeClr val="bg1"/>
                </a:solidFill>
              </a:rPr>
              <a:t>And Jesus answering said to him, “Simon, I have something to say to you.” And he answered, “Say it, Teacher.” </a:t>
            </a:r>
            <a:r>
              <a:rPr lang="en-US" sz="3600" b="1" baseline="30000" dirty="0">
                <a:solidFill>
                  <a:schemeClr val="bg1"/>
                </a:solidFill>
              </a:rPr>
              <a:t>41 </a:t>
            </a:r>
            <a:r>
              <a:rPr lang="en-US" sz="3600" dirty="0">
                <a:solidFill>
                  <a:schemeClr val="bg1"/>
                </a:solidFill>
              </a:rPr>
              <a:t>“A certain moneylender had two debtors. One owed five hundred denarii, and the other fifty. </a:t>
            </a:r>
            <a:r>
              <a:rPr lang="en-US" sz="3600" b="1" baseline="30000" dirty="0">
                <a:solidFill>
                  <a:schemeClr val="bg1"/>
                </a:solidFill>
              </a:rPr>
              <a:t>42 </a:t>
            </a:r>
            <a:r>
              <a:rPr lang="en-US" sz="3600" dirty="0">
                <a:solidFill>
                  <a:schemeClr val="bg1"/>
                </a:solidFill>
              </a:rPr>
              <a:t>When they could not pay, he cancelled the debt of both. Now which of them will love him more?” </a:t>
            </a:r>
            <a:r>
              <a:rPr lang="en-US" sz="3600" b="1" baseline="30000" dirty="0">
                <a:solidFill>
                  <a:schemeClr val="bg1"/>
                </a:solidFill>
              </a:rPr>
              <a:t>43 </a:t>
            </a:r>
            <a:r>
              <a:rPr lang="en-US" sz="3600" dirty="0">
                <a:solidFill>
                  <a:schemeClr val="bg1"/>
                </a:solidFill>
              </a:rPr>
              <a:t>Simon answered, “The one, I suppose, for whom he cancelled the larger debt.” And he said to him, “You have judged rightly.” </a:t>
            </a:r>
          </a:p>
        </p:txBody>
      </p:sp>
    </p:spTree>
    <p:extLst>
      <p:ext uri="{BB962C8B-B14F-4D97-AF65-F5344CB8AC3E}">
        <p14:creationId xmlns:p14="http://schemas.microsoft.com/office/powerpoint/2010/main" val="1537123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7:36-50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44 </a:t>
            </a:r>
            <a:r>
              <a:rPr lang="en-US" sz="3600" dirty="0">
                <a:solidFill>
                  <a:schemeClr val="bg1"/>
                </a:solidFill>
              </a:rPr>
              <a:t>Then turning toward the woman he said to Simon, “Do you see this woman? I entered your house; you gave me no water for my feet, but she has wet my feet with her tears and wiped them with her hair. </a:t>
            </a:r>
            <a:r>
              <a:rPr lang="en-US" sz="3600" b="1" baseline="30000" dirty="0">
                <a:solidFill>
                  <a:schemeClr val="bg1"/>
                </a:solidFill>
              </a:rPr>
              <a:t>45 </a:t>
            </a:r>
            <a:r>
              <a:rPr lang="en-US" sz="3600" dirty="0">
                <a:solidFill>
                  <a:schemeClr val="bg1"/>
                </a:solidFill>
              </a:rPr>
              <a:t>You gave me no kiss, but from the time I came in she has not ceased to kiss my feet. </a:t>
            </a:r>
            <a:r>
              <a:rPr lang="en-US" sz="3600" b="1" baseline="30000" dirty="0">
                <a:solidFill>
                  <a:schemeClr val="bg1"/>
                </a:solidFill>
              </a:rPr>
              <a:t>46 </a:t>
            </a:r>
            <a:r>
              <a:rPr lang="en-US" sz="3600" dirty="0">
                <a:solidFill>
                  <a:schemeClr val="bg1"/>
                </a:solidFill>
              </a:rPr>
              <a:t>You did not anoint my head with oil, but she has anointed my feet with ointment. </a:t>
            </a:r>
            <a:r>
              <a:rPr lang="en-US" sz="3600" b="1" baseline="30000" dirty="0">
                <a:solidFill>
                  <a:schemeClr val="bg1"/>
                </a:solidFill>
              </a:rPr>
              <a:t>47 </a:t>
            </a:r>
            <a:r>
              <a:rPr lang="en-US" sz="3600" dirty="0">
                <a:solidFill>
                  <a:schemeClr val="bg1"/>
                </a:solidFill>
              </a:rPr>
              <a:t>Therefore I tell you, her sins, which are many, are </a:t>
            </a:r>
            <a:r>
              <a:rPr lang="en-US" sz="3600" dirty="0" smtClean="0">
                <a:solidFill>
                  <a:schemeClr val="bg1"/>
                </a:solidFill>
              </a:rPr>
              <a:t>forgiven—for</a:t>
            </a:r>
            <a:endParaRPr lang="en-US" sz="3600" dirty="0">
              <a:solidFill>
                <a:schemeClr val="bg1"/>
              </a:solidFill>
            </a:endParaRPr>
          </a:p>
        </p:txBody>
      </p:sp>
    </p:spTree>
    <p:extLst>
      <p:ext uri="{BB962C8B-B14F-4D97-AF65-F5344CB8AC3E}">
        <p14:creationId xmlns:p14="http://schemas.microsoft.com/office/powerpoint/2010/main" val="2686635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7:36-50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she loved much. But he who is forgiven little, loves little.” </a:t>
            </a:r>
            <a:r>
              <a:rPr lang="en-US" sz="3600" b="1" baseline="30000" dirty="0">
                <a:solidFill>
                  <a:schemeClr val="bg1"/>
                </a:solidFill>
              </a:rPr>
              <a:t>48 </a:t>
            </a:r>
            <a:r>
              <a:rPr lang="en-US" sz="3600" dirty="0">
                <a:solidFill>
                  <a:schemeClr val="bg1"/>
                </a:solidFill>
              </a:rPr>
              <a:t>And he said to her, “Your sins are forgiven.” </a:t>
            </a:r>
            <a:r>
              <a:rPr lang="en-US" sz="3600" b="1" baseline="30000" dirty="0">
                <a:solidFill>
                  <a:schemeClr val="bg1"/>
                </a:solidFill>
              </a:rPr>
              <a:t>49 </a:t>
            </a:r>
            <a:r>
              <a:rPr lang="en-US" sz="3600" dirty="0">
                <a:solidFill>
                  <a:schemeClr val="bg1"/>
                </a:solidFill>
              </a:rPr>
              <a:t>Then those who were at table with him began to say among themselves, “Who is this, who even forgives sins?” </a:t>
            </a:r>
            <a:r>
              <a:rPr lang="en-US" sz="3600" b="1" baseline="30000" dirty="0">
                <a:solidFill>
                  <a:schemeClr val="bg1"/>
                </a:solidFill>
              </a:rPr>
              <a:t>50 </a:t>
            </a:r>
            <a:r>
              <a:rPr lang="en-US" sz="3600" dirty="0">
                <a:solidFill>
                  <a:schemeClr val="bg1"/>
                </a:solidFill>
              </a:rPr>
              <a:t>And he said to the woman, “Your faith has saved you; go in peace.” </a:t>
            </a:r>
            <a:endParaRPr lang="en-US" sz="3600" dirty="0">
              <a:solidFill>
                <a:schemeClr val="bg1"/>
              </a:solidFill>
            </a:endParaRPr>
          </a:p>
        </p:txBody>
      </p:sp>
    </p:spTree>
    <p:extLst>
      <p:ext uri="{BB962C8B-B14F-4D97-AF65-F5344CB8AC3E}">
        <p14:creationId xmlns:p14="http://schemas.microsoft.com/office/powerpoint/2010/main" val="3532660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1 Thessalonians 5:18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18 </a:t>
            </a:r>
            <a:r>
              <a:rPr lang="en-US" sz="3600" dirty="0">
                <a:solidFill>
                  <a:schemeClr val="bg1"/>
                </a:solidFill>
              </a:rPr>
              <a:t>give thanks in all circumstances; for this is the will of God in Christ Jesus for you.</a:t>
            </a:r>
          </a:p>
        </p:txBody>
      </p:sp>
    </p:spTree>
    <p:extLst>
      <p:ext uri="{BB962C8B-B14F-4D97-AF65-F5344CB8AC3E}">
        <p14:creationId xmlns:p14="http://schemas.microsoft.com/office/powerpoint/2010/main" val="3371381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Ephesians 5:15-21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15 </a:t>
            </a:r>
            <a:r>
              <a:rPr lang="en-US" sz="3600" b="1" dirty="0">
                <a:solidFill>
                  <a:schemeClr val="bg1"/>
                </a:solidFill>
              </a:rPr>
              <a:t>Look carefully then how you walk, not as unwise but as wise,</a:t>
            </a:r>
            <a:r>
              <a:rPr lang="en-US" sz="3600" dirty="0">
                <a:solidFill>
                  <a:schemeClr val="bg1"/>
                </a:solidFill>
              </a:rPr>
              <a:t> </a:t>
            </a:r>
            <a:r>
              <a:rPr lang="en-US" sz="3600" baseline="30000" dirty="0">
                <a:solidFill>
                  <a:schemeClr val="bg1"/>
                </a:solidFill>
              </a:rPr>
              <a:t>16 </a:t>
            </a:r>
            <a:r>
              <a:rPr lang="en-US" sz="3600" dirty="0">
                <a:solidFill>
                  <a:schemeClr val="bg1"/>
                </a:solidFill>
              </a:rPr>
              <a:t>making the best use of the time, because the days are evil. </a:t>
            </a:r>
            <a:r>
              <a:rPr lang="en-US" sz="3600" baseline="30000" dirty="0">
                <a:solidFill>
                  <a:schemeClr val="bg1"/>
                </a:solidFill>
              </a:rPr>
              <a:t>17 </a:t>
            </a:r>
            <a:r>
              <a:rPr lang="en-US" sz="3600" dirty="0">
                <a:solidFill>
                  <a:schemeClr val="bg1"/>
                </a:solidFill>
              </a:rPr>
              <a:t>Therefore do not be foolish, but understand what the will of the Lord is. </a:t>
            </a:r>
            <a:r>
              <a:rPr lang="en-US" sz="3600" baseline="30000" dirty="0">
                <a:solidFill>
                  <a:schemeClr val="bg1"/>
                </a:solidFill>
              </a:rPr>
              <a:t>18 </a:t>
            </a:r>
            <a:r>
              <a:rPr lang="en-US" sz="3600" dirty="0">
                <a:solidFill>
                  <a:schemeClr val="bg1"/>
                </a:solidFill>
              </a:rPr>
              <a:t>And do not get drunk with wine, for that is debauchery, but be filled with the Spirit, </a:t>
            </a:r>
            <a:r>
              <a:rPr lang="en-US" sz="3600" baseline="30000" dirty="0">
                <a:solidFill>
                  <a:schemeClr val="bg1"/>
                </a:solidFill>
              </a:rPr>
              <a:t>19 </a:t>
            </a:r>
            <a:r>
              <a:rPr lang="en-US" sz="3600" dirty="0">
                <a:solidFill>
                  <a:schemeClr val="bg1"/>
                </a:solidFill>
              </a:rPr>
              <a:t>addressing one another in psalms and hymns and spiritual songs, singing and making melody to the Lord with your heart, </a:t>
            </a:r>
            <a:r>
              <a:rPr lang="en-US" sz="3600" b="1" baseline="30000" dirty="0">
                <a:solidFill>
                  <a:schemeClr val="bg1"/>
                </a:solidFill>
              </a:rPr>
              <a:t>20 </a:t>
            </a:r>
            <a:r>
              <a:rPr lang="en-US" sz="3600" b="1" dirty="0">
                <a:solidFill>
                  <a:schemeClr val="bg1"/>
                </a:solidFill>
              </a:rPr>
              <a:t>giving thanks always and </a:t>
            </a:r>
            <a:r>
              <a:rPr lang="en-US" sz="3600" b="1" dirty="0" smtClean="0">
                <a:solidFill>
                  <a:schemeClr val="bg1"/>
                </a:solidFill>
              </a:rPr>
              <a:t>for</a:t>
            </a:r>
            <a:endParaRPr lang="en-US" sz="3600" dirty="0">
              <a:solidFill>
                <a:schemeClr val="bg1"/>
              </a:solidFill>
            </a:endParaRPr>
          </a:p>
        </p:txBody>
      </p:sp>
    </p:spTree>
    <p:extLst>
      <p:ext uri="{BB962C8B-B14F-4D97-AF65-F5344CB8AC3E}">
        <p14:creationId xmlns:p14="http://schemas.microsoft.com/office/powerpoint/2010/main" val="1283454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Ephesians 5:15-21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dirty="0">
                <a:solidFill>
                  <a:schemeClr val="bg1"/>
                </a:solidFill>
              </a:rPr>
              <a:t>everything to God the Father in the name of our Lord Jesus Christ,</a:t>
            </a:r>
            <a:r>
              <a:rPr lang="en-US" sz="3600" dirty="0">
                <a:solidFill>
                  <a:schemeClr val="bg1"/>
                </a:solidFill>
              </a:rPr>
              <a:t> </a:t>
            </a:r>
            <a:r>
              <a:rPr lang="en-US" sz="3600" baseline="30000" dirty="0">
                <a:solidFill>
                  <a:schemeClr val="bg1"/>
                </a:solidFill>
              </a:rPr>
              <a:t>21 </a:t>
            </a:r>
            <a:r>
              <a:rPr lang="en-US" sz="3600" dirty="0">
                <a:solidFill>
                  <a:schemeClr val="bg1"/>
                </a:solidFill>
              </a:rPr>
              <a:t>submitting to one another out of reverence for Christ.</a:t>
            </a:r>
            <a:endParaRPr lang="en-US" sz="3600" dirty="0">
              <a:solidFill>
                <a:schemeClr val="bg1"/>
              </a:solidFill>
            </a:endParaRPr>
          </a:p>
        </p:txBody>
      </p:sp>
    </p:spTree>
    <p:extLst>
      <p:ext uri="{BB962C8B-B14F-4D97-AF65-F5344CB8AC3E}">
        <p14:creationId xmlns:p14="http://schemas.microsoft.com/office/powerpoint/2010/main" val="194310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81</Words>
  <Application>Microsoft Office PowerPoint</Application>
  <PresentationFormat>On-screen Show (4:3)</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Luke 7:36-50 (ESV)</vt:lpstr>
      <vt:lpstr>Luke 7:36-50 (ESV)</vt:lpstr>
      <vt:lpstr>Luke 7:36-50 (ESV)</vt:lpstr>
      <vt:lpstr>Luke 7:36-50 (ESV)</vt:lpstr>
      <vt:lpstr>Luke 7:36-50 (ESV)</vt:lpstr>
      <vt:lpstr>1 Thessalonians 5:18 (ESV)</vt:lpstr>
      <vt:lpstr>Ephesians 5:15-21 (ESV)</vt:lpstr>
      <vt:lpstr>Ephesians 5:15-21 (ESV)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Derek</dc:creator>
  <cp:lastModifiedBy>Derek</cp:lastModifiedBy>
  <cp:revision>12</cp:revision>
  <dcterms:created xsi:type="dcterms:W3CDTF">2016-04-17T05:12:23Z</dcterms:created>
  <dcterms:modified xsi:type="dcterms:W3CDTF">2016-08-28T16:15:59Z</dcterms:modified>
</cp:coreProperties>
</file>