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4" r:id="rId2"/>
    <p:sldId id="315" r:id="rId3"/>
    <p:sldId id="316" r:id="rId4"/>
    <p:sldId id="317" r:id="rId5"/>
    <p:sldId id="318" r:id="rId6"/>
    <p:sldId id="319" r:id="rId7"/>
    <p:sldId id="320" r:id="rId8"/>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79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1744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126296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6685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32698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107719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10837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164305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0510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5429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32282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pPr/>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39179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69264-5D35-467F-9FF0-52C539F65315}" type="datetimeFigureOut">
              <a:rPr lang="en-US" smtClean="0"/>
              <a:pPr/>
              <a:t>10/16/2016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58489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8:26-33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26 </a:t>
            </a:r>
            <a:r>
              <a:rPr lang="en-US" sz="3600" dirty="0">
                <a:solidFill>
                  <a:schemeClr val="bg1"/>
                </a:solidFill>
              </a:rPr>
              <a:t>Then they sailed to the country of the </a:t>
            </a:r>
            <a:r>
              <a:rPr lang="en-US" sz="3600" dirty="0" err="1">
                <a:solidFill>
                  <a:schemeClr val="bg1"/>
                </a:solidFill>
              </a:rPr>
              <a:t>Gerasenes</a:t>
            </a:r>
            <a:r>
              <a:rPr lang="en-US" sz="3600" dirty="0">
                <a:solidFill>
                  <a:schemeClr val="bg1"/>
                </a:solidFill>
              </a:rPr>
              <a:t>, which is opposite Galilee. </a:t>
            </a:r>
            <a:r>
              <a:rPr lang="en-US" sz="3600" b="1" baseline="30000" dirty="0">
                <a:solidFill>
                  <a:schemeClr val="bg1"/>
                </a:solidFill>
              </a:rPr>
              <a:t>27 </a:t>
            </a:r>
            <a:r>
              <a:rPr lang="en-US" sz="3600" dirty="0">
                <a:solidFill>
                  <a:schemeClr val="bg1"/>
                </a:solidFill>
              </a:rPr>
              <a:t>When Jesus had stepped out on land, there met him a man from the city who had demons. For a long time he had worn no clothes, and he had not lived in a house but among the tombs. </a:t>
            </a:r>
            <a:r>
              <a:rPr lang="en-US" sz="3600" b="1" baseline="30000" dirty="0">
                <a:solidFill>
                  <a:schemeClr val="bg1"/>
                </a:solidFill>
              </a:rPr>
              <a:t>28 </a:t>
            </a:r>
            <a:r>
              <a:rPr lang="en-US" sz="3600" dirty="0">
                <a:solidFill>
                  <a:schemeClr val="bg1"/>
                </a:solidFill>
              </a:rPr>
              <a:t>When he saw Jesus, he cried out and fell down before him and said with a loud voice, “What have you to do with me, Jesus, Son of the Most High God? I beg you, do </a:t>
            </a:r>
            <a:r>
              <a:rPr lang="en-US" sz="3600" dirty="0" smtClean="0">
                <a:solidFill>
                  <a:schemeClr val="bg1"/>
                </a:solidFill>
              </a:rPr>
              <a:t>not</a:t>
            </a:r>
            <a:endParaRPr lang="en-US" sz="3600" dirty="0">
              <a:solidFill>
                <a:schemeClr val="bg1"/>
              </a:solidFill>
            </a:endParaRPr>
          </a:p>
        </p:txBody>
      </p:sp>
    </p:spTree>
    <p:extLst>
      <p:ext uri="{BB962C8B-B14F-4D97-AF65-F5344CB8AC3E}">
        <p14:creationId xmlns:p14="http://schemas.microsoft.com/office/powerpoint/2010/main" xmlns="" val="4238325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8:26-33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torment me.” </a:t>
            </a:r>
            <a:r>
              <a:rPr lang="en-US" sz="3600" b="1" baseline="30000" dirty="0">
                <a:solidFill>
                  <a:schemeClr val="bg1"/>
                </a:solidFill>
              </a:rPr>
              <a:t>29 </a:t>
            </a:r>
            <a:r>
              <a:rPr lang="en-US" sz="3600" dirty="0">
                <a:solidFill>
                  <a:schemeClr val="bg1"/>
                </a:solidFill>
              </a:rPr>
              <a:t>For he had commanded the unclean spirit to come out of the man. (For many a time it had seized him. He was kept under guard and bound with chains and shackles, but he would break the bonds and be driven by the demon into the desert.) </a:t>
            </a:r>
            <a:r>
              <a:rPr lang="en-US" sz="3600" b="1" baseline="30000" dirty="0">
                <a:solidFill>
                  <a:schemeClr val="bg1"/>
                </a:solidFill>
              </a:rPr>
              <a:t>30 </a:t>
            </a:r>
            <a:r>
              <a:rPr lang="en-US" sz="3600" dirty="0">
                <a:solidFill>
                  <a:schemeClr val="bg1"/>
                </a:solidFill>
              </a:rPr>
              <a:t>Jesus then asked him, “What is your name?” And he said, “Legion,” for many demons had entered him. </a:t>
            </a:r>
            <a:r>
              <a:rPr lang="en-US" sz="3600" b="1" baseline="30000" dirty="0">
                <a:solidFill>
                  <a:schemeClr val="bg1"/>
                </a:solidFill>
              </a:rPr>
              <a:t>31 </a:t>
            </a:r>
            <a:r>
              <a:rPr lang="en-US" sz="3600" dirty="0">
                <a:solidFill>
                  <a:schemeClr val="bg1"/>
                </a:solidFill>
              </a:rPr>
              <a:t>And they begged him not to command them to depart into </a:t>
            </a:r>
            <a:r>
              <a:rPr lang="en-US" sz="3600" dirty="0" smtClean="0">
                <a:solidFill>
                  <a:schemeClr val="bg1"/>
                </a:solidFill>
              </a:rPr>
              <a:t>the</a:t>
            </a:r>
            <a:endParaRPr lang="en-US" sz="3600" dirty="0">
              <a:solidFill>
                <a:schemeClr val="bg1"/>
              </a:solidFill>
            </a:endParaRPr>
          </a:p>
        </p:txBody>
      </p:sp>
    </p:spTree>
    <p:extLst>
      <p:ext uri="{BB962C8B-B14F-4D97-AF65-F5344CB8AC3E}">
        <p14:creationId xmlns:p14="http://schemas.microsoft.com/office/powerpoint/2010/main" xmlns="" val="1307040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8:26-33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abyss. </a:t>
            </a:r>
            <a:r>
              <a:rPr lang="en-US" sz="3600" b="1" baseline="30000" dirty="0">
                <a:solidFill>
                  <a:schemeClr val="bg1"/>
                </a:solidFill>
              </a:rPr>
              <a:t>32 </a:t>
            </a:r>
            <a:r>
              <a:rPr lang="en-US" sz="3600" dirty="0">
                <a:solidFill>
                  <a:schemeClr val="bg1"/>
                </a:solidFill>
              </a:rPr>
              <a:t>Now a large herd of pigs was feeding there on the hillside, and they begged him to let them enter these. So he gave them permission. </a:t>
            </a:r>
            <a:r>
              <a:rPr lang="en-US" sz="3600" b="1" baseline="30000" dirty="0">
                <a:solidFill>
                  <a:schemeClr val="bg1"/>
                </a:solidFill>
              </a:rPr>
              <a:t>33 </a:t>
            </a:r>
            <a:r>
              <a:rPr lang="en-US" sz="3600" dirty="0">
                <a:solidFill>
                  <a:schemeClr val="bg1"/>
                </a:solidFill>
              </a:rPr>
              <a:t>Then the demons came out of the man and entered the pigs, and the herd rushed down the steep bank into the lake and drowned. </a:t>
            </a:r>
          </a:p>
        </p:txBody>
      </p:sp>
    </p:spTree>
    <p:extLst>
      <p:ext uri="{BB962C8B-B14F-4D97-AF65-F5344CB8AC3E}">
        <p14:creationId xmlns:p14="http://schemas.microsoft.com/office/powerpoint/2010/main" xmlns="" val="1227777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8:34-39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34 </a:t>
            </a:r>
            <a:r>
              <a:rPr lang="en-US" sz="3600" dirty="0">
                <a:solidFill>
                  <a:schemeClr val="bg1"/>
                </a:solidFill>
              </a:rPr>
              <a:t>When the herdsmen saw what had happened, they fled and told it in the city and in the country. </a:t>
            </a:r>
            <a:r>
              <a:rPr lang="en-US" sz="3600" b="1" baseline="30000" dirty="0">
                <a:solidFill>
                  <a:schemeClr val="bg1"/>
                </a:solidFill>
              </a:rPr>
              <a:t>35 </a:t>
            </a:r>
            <a:r>
              <a:rPr lang="en-US" sz="3600" dirty="0">
                <a:solidFill>
                  <a:schemeClr val="bg1"/>
                </a:solidFill>
              </a:rPr>
              <a:t>Then people went out to see what had happened, and they came to Jesus and found the man from whom the demons had gone, sitting at the feet of Jesus, clothed and in his right mind, and they were afraid. </a:t>
            </a:r>
            <a:r>
              <a:rPr lang="en-US" sz="3600" b="1" baseline="30000" dirty="0">
                <a:solidFill>
                  <a:schemeClr val="bg1"/>
                </a:solidFill>
              </a:rPr>
              <a:t>36 </a:t>
            </a:r>
            <a:r>
              <a:rPr lang="en-US" sz="3600" dirty="0">
                <a:solidFill>
                  <a:schemeClr val="bg1"/>
                </a:solidFill>
              </a:rPr>
              <a:t>And those who had seen it told them how the demon-possessed man had been healed. </a:t>
            </a:r>
            <a:r>
              <a:rPr lang="en-US" sz="3600" b="1" baseline="30000" dirty="0">
                <a:solidFill>
                  <a:schemeClr val="bg1"/>
                </a:solidFill>
              </a:rPr>
              <a:t>37 </a:t>
            </a:r>
            <a:r>
              <a:rPr lang="en-US" sz="3600" dirty="0">
                <a:solidFill>
                  <a:schemeClr val="bg1"/>
                </a:solidFill>
              </a:rPr>
              <a:t>Then all the people of the </a:t>
            </a:r>
            <a:r>
              <a:rPr lang="en-US" sz="3600" dirty="0" smtClean="0">
                <a:solidFill>
                  <a:schemeClr val="bg1"/>
                </a:solidFill>
              </a:rPr>
              <a:t>surrounding</a:t>
            </a:r>
            <a:endParaRPr lang="en-US" sz="3600" dirty="0">
              <a:solidFill>
                <a:schemeClr val="bg1"/>
              </a:solidFill>
            </a:endParaRPr>
          </a:p>
        </p:txBody>
      </p:sp>
    </p:spTree>
    <p:extLst>
      <p:ext uri="{BB962C8B-B14F-4D97-AF65-F5344CB8AC3E}">
        <p14:creationId xmlns:p14="http://schemas.microsoft.com/office/powerpoint/2010/main" xmlns="" val="2503645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8:34-39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country of the </a:t>
            </a:r>
            <a:r>
              <a:rPr lang="en-US" sz="3600" dirty="0" err="1">
                <a:solidFill>
                  <a:schemeClr val="bg1"/>
                </a:solidFill>
              </a:rPr>
              <a:t>Gerasenes</a:t>
            </a:r>
            <a:r>
              <a:rPr lang="en-US" sz="3600" dirty="0">
                <a:solidFill>
                  <a:schemeClr val="bg1"/>
                </a:solidFill>
              </a:rPr>
              <a:t> asked him to depart from them, for they were seized with great fear. So he got into the boat and returned. </a:t>
            </a:r>
            <a:r>
              <a:rPr lang="en-US" sz="3600" b="1" baseline="30000" dirty="0">
                <a:solidFill>
                  <a:schemeClr val="bg1"/>
                </a:solidFill>
              </a:rPr>
              <a:t>38 </a:t>
            </a:r>
            <a:r>
              <a:rPr lang="en-US" sz="3600" dirty="0">
                <a:solidFill>
                  <a:schemeClr val="bg1"/>
                </a:solidFill>
              </a:rPr>
              <a:t>The man from whom the demons had gone begged that he might be with him, but Jesus sent him away, saying, </a:t>
            </a:r>
            <a:r>
              <a:rPr lang="en-US" sz="3600" b="1" baseline="30000" dirty="0">
                <a:solidFill>
                  <a:schemeClr val="bg1"/>
                </a:solidFill>
              </a:rPr>
              <a:t>39 </a:t>
            </a:r>
            <a:r>
              <a:rPr lang="en-US" sz="3600" dirty="0">
                <a:solidFill>
                  <a:schemeClr val="bg1"/>
                </a:solidFill>
              </a:rPr>
              <a:t>“Return to your home, and declare how much God has done for you.” And he went away, proclaiming throughout the whole city how much Jesus had done for him. </a:t>
            </a:r>
          </a:p>
        </p:txBody>
      </p:sp>
    </p:spTree>
    <p:extLst>
      <p:ext uri="{BB962C8B-B14F-4D97-AF65-F5344CB8AC3E}">
        <p14:creationId xmlns:p14="http://schemas.microsoft.com/office/powerpoint/2010/main" xmlns="" val="3503452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Ephesians 6:11-12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11 </a:t>
            </a:r>
            <a:r>
              <a:rPr lang="en-US" sz="3600" dirty="0">
                <a:solidFill>
                  <a:schemeClr val="bg1"/>
                </a:solidFill>
              </a:rPr>
              <a:t>Put on the whole armor of God, that you may be able to stand against the schemes of the devil. </a:t>
            </a:r>
            <a:r>
              <a:rPr lang="en-US" sz="3600" baseline="30000" dirty="0">
                <a:solidFill>
                  <a:schemeClr val="bg1"/>
                </a:solidFill>
              </a:rPr>
              <a:t>12 </a:t>
            </a:r>
            <a:r>
              <a:rPr lang="en-US" sz="3600" dirty="0">
                <a:solidFill>
                  <a:schemeClr val="bg1"/>
                </a:solidFill>
              </a:rPr>
              <a:t>For we do not wrestle against flesh and blood, but against the rulers, against the authorities, against the cosmic powers over this present darkness, against the spiritual forces of evil in the heavenly places.</a:t>
            </a:r>
          </a:p>
        </p:txBody>
      </p:sp>
    </p:spTree>
    <p:extLst>
      <p:ext uri="{BB962C8B-B14F-4D97-AF65-F5344CB8AC3E}">
        <p14:creationId xmlns:p14="http://schemas.microsoft.com/office/powerpoint/2010/main" xmlns="" val="2433328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James 4:7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7 </a:t>
            </a:r>
            <a:r>
              <a:rPr lang="en-US" sz="3600" dirty="0">
                <a:solidFill>
                  <a:schemeClr val="bg1"/>
                </a:solidFill>
              </a:rPr>
              <a:t>Submit yourselves therefore to God. Resist the devil, and he will flee from you.</a:t>
            </a:r>
          </a:p>
        </p:txBody>
      </p:sp>
    </p:spTree>
    <p:extLst>
      <p:ext uri="{BB962C8B-B14F-4D97-AF65-F5344CB8AC3E}">
        <p14:creationId xmlns:p14="http://schemas.microsoft.com/office/powerpoint/2010/main" xmlns="" val="1485440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75</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Luke 8:26-33 (ESV)</vt:lpstr>
      <vt:lpstr>Luke 8:26-33 (ESV)</vt:lpstr>
      <vt:lpstr>Luke 8:26-33 (ESV)</vt:lpstr>
      <vt:lpstr>Luke 8:34-39 (ESV)</vt:lpstr>
      <vt:lpstr>Luke 8:34-39 (ESV)</vt:lpstr>
      <vt:lpstr>Ephesians 6:11-12 (ESV)</vt:lpstr>
      <vt:lpstr>James 4:7 (ESV)</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Derek</dc:creator>
  <cp:lastModifiedBy>AV</cp:lastModifiedBy>
  <cp:revision>17</cp:revision>
  <dcterms:created xsi:type="dcterms:W3CDTF">2016-04-17T05:12:23Z</dcterms:created>
  <dcterms:modified xsi:type="dcterms:W3CDTF">2016-10-16T16:33:13Z</dcterms:modified>
</cp:coreProperties>
</file>