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4" r:id="rId2"/>
    <p:sldId id="315" r:id="rId3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15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1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6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1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0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9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5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5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2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8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2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9264-5D35-467F-9FF0-52C539F6531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9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0"/>
            <a:ext cx="9004300" cy="1825625"/>
          </a:xfrm>
          <a:solidFill>
            <a:schemeClr val="tx1"/>
          </a:solidFill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Luke </a:t>
            </a:r>
            <a:r>
              <a:rPr lang="en-US" b="1" smtClean="0">
                <a:solidFill>
                  <a:schemeClr val="bg1"/>
                </a:solidFill>
              </a:rPr>
              <a:t>8:22-25 (ESV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en-US" b="1" dirty="0">
              <a:ln w="12700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549400"/>
            <a:ext cx="8915400" cy="5143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baseline="30000" dirty="0">
                <a:solidFill>
                  <a:schemeClr val="bg1"/>
                </a:solidFill>
              </a:rPr>
              <a:t>22 </a:t>
            </a:r>
            <a:r>
              <a:rPr lang="en-US" sz="3600" dirty="0">
                <a:solidFill>
                  <a:schemeClr val="bg1"/>
                </a:solidFill>
              </a:rPr>
              <a:t>One day he got into a boat with his disciples, and he said to them, “Let us go across to the other side of the lake.” So they set out, </a:t>
            </a:r>
            <a:r>
              <a:rPr lang="en-US" sz="3600" b="1" baseline="30000" dirty="0">
                <a:solidFill>
                  <a:schemeClr val="bg1"/>
                </a:solidFill>
              </a:rPr>
              <a:t>23 </a:t>
            </a:r>
            <a:r>
              <a:rPr lang="en-US" sz="3600" dirty="0">
                <a:solidFill>
                  <a:schemeClr val="bg1"/>
                </a:solidFill>
              </a:rPr>
              <a:t>and as they sailed he fell asleep. And a windstorm came down on the lake, and they were filling with water and were in danger. </a:t>
            </a:r>
            <a:r>
              <a:rPr lang="en-US" sz="3600" b="1" baseline="30000" dirty="0">
                <a:solidFill>
                  <a:schemeClr val="bg1"/>
                </a:solidFill>
              </a:rPr>
              <a:t>24 </a:t>
            </a:r>
            <a:r>
              <a:rPr lang="en-US" sz="3600" dirty="0">
                <a:solidFill>
                  <a:schemeClr val="bg1"/>
                </a:solidFill>
              </a:rPr>
              <a:t>And they went and woke him, saying, “Master, Master, we are perishing!” And he awoke and rebuked the wind and the raging waves, and they ceased, and there was a calm. </a:t>
            </a:r>
            <a:r>
              <a:rPr lang="en-US" sz="3600" b="1" baseline="30000" dirty="0">
                <a:solidFill>
                  <a:schemeClr val="bg1"/>
                </a:solidFill>
              </a:rPr>
              <a:t>25 </a:t>
            </a:r>
            <a:r>
              <a:rPr lang="en-US" sz="3600" dirty="0">
                <a:solidFill>
                  <a:schemeClr val="bg1"/>
                </a:solidFill>
              </a:rPr>
              <a:t>He said </a:t>
            </a:r>
            <a:r>
              <a:rPr lang="en-US" sz="3600" dirty="0" smtClean="0">
                <a:solidFill>
                  <a:schemeClr val="bg1"/>
                </a:solidFill>
              </a:rPr>
              <a:t>to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2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0"/>
            <a:ext cx="9004300" cy="1825625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Luke </a:t>
            </a:r>
            <a:r>
              <a:rPr lang="en-US" b="1" dirty="0" smtClean="0">
                <a:solidFill>
                  <a:schemeClr val="bg1"/>
                </a:solidFill>
              </a:rPr>
              <a:t>8:22-25 </a:t>
            </a:r>
            <a:r>
              <a:rPr lang="en-US" b="1" dirty="0" smtClean="0">
                <a:solidFill>
                  <a:schemeClr val="bg1"/>
                </a:solidFill>
              </a:rPr>
              <a:t>(ESV)</a:t>
            </a:r>
            <a:endParaRPr lang="en-US" b="1" dirty="0">
              <a:ln w="12700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549400"/>
            <a:ext cx="8915400" cy="5143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them, “Where is your faith?” And they were afraid, and they marveled, saying to one another, “Who then is this, that he commands even winds and water, and they obey him?”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</TotalTime>
  <Words>52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Luke 8:22-25 (ESV)</vt:lpstr>
      <vt:lpstr>Luke 8:22-25 (ESV)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Derek</dc:creator>
  <cp:lastModifiedBy>Derek</cp:lastModifiedBy>
  <cp:revision>15</cp:revision>
  <dcterms:created xsi:type="dcterms:W3CDTF">2016-04-17T05:12:23Z</dcterms:created>
  <dcterms:modified xsi:type="dcterms:W3CDTF">2016-10-09T18:25:40Z</dcterms:modified>
</cp:coreProperties>
</file>