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8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80B38-929B-440A-8A39-DDFE56EF50A3}"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80B38-929B-440A-8A39-DDFE56EF50A3}"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80B38-929B-440A-8A39-DDFE56EF50A3}"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80B38-929B-440A-8A39-DDFE56EF50A3}"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80B38-929B-440A-8A39-DDFE56EF50A3}"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80B38-929B-440A-8A39-DDFE56EF50A3}"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80B38-929B-440A-8A39-DDFE56EF50A3}" type="datetimeFigureOut">
              <a:rPr lang="en-US" smtClean="0"/>
              <a:t>11/13/2016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80B38-929B-440A-8A39-DDFE56EF50A3}" type="datetimeFigureOut">
              <a:rPr lang="en-US" smtClean="0"/>
              <a:t>11/13/2016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80B38-929B-440A-8A39-DDFE56EF50A3}" type="datetimeFigureOut">
              <a:rPr lang="en-US" smtClean="0"/>
              <a:t>11/13/2016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80B38-929B-440A-8A39-DDFE56EF50A3}"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80B38-929B-440A-8A39-DDFE56EF50A3}"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835E7-5954-47D3-84B1-ADF3748E8A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80B38-929B-440A-8A39-DDFE56EF50A3}" type="datetimeFigureOut">
              <a:rPr lang="en-US" smtClean="0"/>
              <a:t>11/13/2016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835E7-5954-47D3-84B1-ADF3748E8A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l"/>
            <a:r>
              <a:rPr lang="en-US" dirty="0" smtClean="0">
                <a:solidFill>
                  <a:schemeClr val="bg1"/>
                </a:solidFill>
              </a:rPr>
              <a:t>Luke 9:1-11</a:t>
            </a:r>
            <a:endParaRPr lang="en-US" dirty="0">
              <a:solidFill>
                <a:schemeClr val="bg1"/>
              </a:solidFill>
            </a:endParaRPr>
          </a:p>
        </p:txBody>
      </p:sp>
      <p:sp>
        <p:nvSpPr>
          <p:cNvPr id="3" name="Subtitle 2"/>
          <p:cNvSpPr>
            <a:spLocks noGrp="1"/>
          </p:cNvSpPr>
          <p:nvPr>
            <p:ph type="subTitle" idx="1"/>
          </p:nvPr>
        </p:nvSpPr>
        <p:spPr>
          <a:xfrm>
            <a:off x="533400" y="1447800"/>
            <a:ext cx="8305800" cy="5029200"/>
          </a:xfrm>
        </p:spPr>
        <p:txBody>
          <a:bodyPr>
            <a:noAutofit/>
          </a:bodyPr>
          <a:lstStyle/>
          <a:p>
            <a:pPr algn="l"/>
            <a:r>
              <a:rPr lang="en-US" baseline="30000" dirty="0">
                <a:solidFill>
                  <a:schemeClr val="bg1"/>
                </a:solidFill>
              </a:rPr>
              <a:t>1</a:t>
            </a:r>
            <a:r>
              <a:rPr lang="en-US" dirty="0">
                <a:solidFill>
                  <a:schemeClr val="bg1"/>
                </a:solidFill>
              </a:rPr>
              <a:t>And he called the twelve together and gave them power and authority over all demons and to cure diseases, </a:t>
            </a:r>
            <a:r>
              <a:rPr lang="en-US" baseline="30000" dirty="0">
                <a:solidFill>
                  <a:schemeClr val="bg1"/>
                </a:solidFill>
              </a:rPr>
              <a:t>2 </a:t>
            </a:r>
            <a:r>
              <a:rPr lang="en-US" dirty="0">
                <a:solidFill>
                  <a:schemeClr val="bg1"/>
                </a:solidFill>
              </a:rPr>
              <a:t>and he sent them out to proclaim the kingdom of God and to heal. </a:t>
            </a:r>
            <a:r>
              <a:rPr lang="en-US" baseline="30000" dirty="0">
                <a:solidFill>
                  <a:schemeClr val="bg1"/>
                </a:solidFill>
              </a:rPr>
              <a:t>3 </a:t>
            </a:r>
            <a:r>
              <a:rPr lang="en-US" dirty="0">
                <a:solidFill>
                  <a:schemeClr val="bg1"/>
                </a:solidFill>
              </a:rPr>
              <a:t>And he said to them, “Take nothing for your journey, no staff, nor bag, nor bread, nor money; and do not have two tunics. </a:t>
            </a:r>
            <a:r>
              <a:rPr lang="en-US" baseline="30000" dirty="0">
                <a:solidFill>
                  <a:schemeClr val="bg1"/>
                </a:solidFill>
              </a:rPr>
              <a:t>4 </a:t>
            </a:r>
            <a:r>
              <a:rPr lang="en-US" dirty="0">
                <a:solidFill>
                  <a:schemeClr val="bg1"/>
                </a:solidFill>
              </a:rPr>
              <a:t>And whatever house you enter, stay there, and from there depart. </a:t>
            </a:r>
            <a:r>
              <a:rPr lang="en-US" baseline="30000" dirty="0">
                <a:solidFill>
                  <a:schemeClr val="bg1"/>
                </a:solidFill>
              </a:rPr>
              <a:t>5 </a:t>
            </a:r>
            <a:r>
              <a:rPr lang="en-US" dirty="0">
                <a:solidFill>
                  <a:schemeClr val="bg1"/>
                </a:solidFill>
              </a:rPr>
              <a:t>And wherever they do not receive you, when you leave that town shake off the dust from your </a:t>
            </a:r>
            <a:r>
              <a:rPr lang="en-US" dirty="0" smtClean="0">
                <a:solidFill>
                  <a:schemeClr val="bg1"/>
                </a:solidFill>
              </a:rPr>
              <a:t>feet</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l"/>
            <a:r>
              <a:rPr lang="en-US" dirty="0" smtClean="0">
                <a:solidFill>
                  <a:schemeClr val="bg1"/>
                </a:solidFill>
              </a:rPr>
              <a:t>Luke 9:1-11</a:t>
            </a:r>
            <a:endParaRPr lang="en-US" dirty="0">
              <a:solidFill>
                <a:schemeClr val="bg1"/>
              </a:solidFill>
            </a:endParaRPr>
          </a:p>
        </p:txBody>
      </p:sp>
      <p:sp>
        <p:nvSpPr>
          <p:cNvPr id="3" name="Subtitle 2"/>
          <p:cNvSpPr>
            <a:spLocks noGrp="1"/>
          </p:cNvSpPr>
          <p:nvPr>
            <p:ph type="subTitle" idx="1"/>
          </p:nvPr>
        </p:nvSpPr>
        <p:spPr>
          <a:xfrm>
            <a:off x="533400" y="1447800"/>
            <a:ext cx="8305800" cy="5029200"/>
          </a:xfrm>
        </p:spPr>
        <p:txBody>
          <a:bodyPr>
            <a:noAutofit/>
          </a:bodyPr>
          <a:lstStyle/>
          <a:p>
            <a:pPr algn="l"/>
            <a:r>
              <a:rPr lang="en-US" dirty="0" smtClean="0">
                <a:solidFill>
                  <a:schemeClr val="bg1"/>
                </a:solidFill>
              </a:rPr>
              <a:t>as a testimony against them.” </a:t>
            </a:r>
            <a:r>
              <a:rPr lang="en-US" baseline="30000" dirty="0" smtClean="0">
                <a:solidFill>
                  <a:schemeClr val="bg1"/>
                </a:solidFill>
              </a:rPr>
              <a:t>6 </a:t>
            </a:r>
            <a:r>
              <a:rPr lang="en-US" dirty="0" smtClean="0">
                <a:solidFill>
                  <a:schemeClr val="bg1"/>
                </a:solidFill>
              </a:rPr>
              <a:t>And they departed and went through the villages, preaching the gospel and healing everywhere.</a:t>
            </a:r>
          </a:p>
          <a:p>
            <a:pPr algn="l"/>
            <a:r>
              <a:rPr lang="en-US" baseline="30000" dirty="0" smtClean="0">
                <a:solidFill>
                  <a:schemeClr val="bg1"/>
                </a:solidFill>
              </a:rPr>
              <a:t>7 </a:t>
            </a:r>
            <a:r>
              <a:rPr lang="en-US" dirty="0" smtClean="0">
                <a:solidFill>
                  <a:schemeClr val="bg1"/>
                </a:solidFill>
              </a:rPr>
              <a:t>Now Herod the tetrarch heard about all that was happening, and he was perplexed, because it was said by some that John had been raised from the dead, </a:t>
            </a:r>
            <a:r>
              <a:rPr lang="en-US" baseline="30000" dirty="0" smtClean="0">
                <a:solidFill>
                  <a:schemeClr val="bg1"/>
                </a:solidFill>
              </a:rPr>
              <a:t>8 </a:t>
            </a:r>
            <a:r>
              <a:rPr lang="en-US" dirty="0" smtClean="0">
                <a:solidFill>
                  <a:schemeClr val="bg1"/>
                </a:solidFill>
              </a:rPr>
              <a:t>by some that Elijah had appeared, and by others that one of the prophets of old had risen. </a:t>
            </a:r>
            <a:r>
              <a:rPr lang="en-US" baseline="30000" dirty="0" smtClean="0">
                <a:solidFill>
                  <a:schemeClr val="bg1"/>
                </a:solidFill>
              </a:rPr>
              <a:t>9 </a:t>
            </a:r>
            <a:r>
              <a:rPr lang="en-US" dirty="0" smtClean="0">
                <a:solidFill>
                  <a:schemeClr val="bg1"/>
                </a:solidFill>
              </a:rPr>
              <a:t>Herod said, “John I beheaded, but who is this about whom I hear</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l"/>
            <a:r>
              <a:rPr lang="en-US" dirty="0" smtClean="0">
                <a:solidFill>
                  <a:schemeClr val="bg1"/>
                </a:solidFill>
              </a:rPr>
              <a:t>Luke 9:1-11</a:t>
            </a:r>
            <a:endParaRPr lang="en-US" dirty="0">
              <a:solidFill>
                <a:schemeClr val="bg1"/>
              </a:solidFill>
            </a:endParaRPr>
          </a:p>
        </p:txBody>
      </p:sp>
      <p:sp>
        <p:nvSpPr>
          <p:cNvPr id="3" name="Subtitle 2"/>
          <p:cNvSpPr>
            <a:spLocks noGrp="1"/>
          </p:cNvSpPr>
          <p:nvPr>
            <p:ph type="subTitle" idx="1"/>
          </p:nvPr>
        </p:nvSpPr>
        <p:spPr>
          <a:xfrm>
            <a:off x="533400" y="1447800"/>
            <a:ext cx="8305800" cy="5029200"/>
          </a:xfrm>
        </p:spPr>
        <p:txBody>
          <a:bodyPr>
            <a:noAutofit/>
          </a:bodyPr>
          <a:lstStyle/>
          <a:p>
            <a:pPr algn="l"/>
            <a:r>
              <a:rPr lang="en-US" dirty="0" smtClean="0">
                <a:solidFill>
                  <a:schemeClr val="bg1"/>
                </a:solidFill>
              </a:rPr>
              <a:t>such things?” And he sought to see him.</a:t>
            </a:r>
          </a:p>
          <a:p>
            <a:pPr algn="l"/>
            <a:r>
              <a:rPr lang="en-US" baseline="30000" dirty="0" smtClean="0">
                <a:solidFill>
                  <a:schemeClr val="bg1"/>
                </a:solidFill>
              </a:rPr>
              <a:t>10 </a:t>
            </a:r>
            <a:r>
              <a:rPr lang="en-US" dirty="0" smtClean="0">
                <a:solidFill>
                  <a:schemeClr val="bg1"/>
                </a:solidFill>
              </a:rPr>
              <a:t>On their return the apostles told him all that they had done. And he took them and withdrew apart to a town called Bethsaida. </a:t>
            </a:r>
            <a:r>
              <a:rPr lang="en-US" baseline="30000" dirty="0" smtClean="0">
                <a:solidFill>
                  <a:schemeClr val="bg1"/>
                </a:solidFill>
              </a:rPr>
              <a:t>11 </a:t>
            </a:r>
            <a:r>
              <a:rPr lang="en-US" dirty="0" smtClean="0">
                <a:solidFill>
                  <a:schemeClr val="bg1"/>
                </a:solidFill>
              </a:rPr>
              <a:t>When the crowds learned it, they followed him, and he welcomed them and spoke to them of the kingdom of God and cured those who had need of healing.</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l"/>
            <a:r>
              <a:rPr lang="en-US" dirty="0" smtClean="0">
                <a:solidFill>
                  <a:schemeClr val="bg1"/>
                </a:solidFill>
              </a:rPr>
              <a:t>Hebrews 11:13-16</a:t>
            </a:r>
            <a:endParaRPr lang="en-US" dirty="0">
              <a:solidFill>
                <a:schemeClr val="bg1"/>
              </a:solidFill>
            </a:endParaRPr>
          </a:p>
        </p:txBody>
      </p:sp>
      <p:sp>
        <p:nvSpPr>
          <p:cNvPr id="3" name="Subtitle 2"/>
          <p:cNvSpPr>
            <a:spLocks noGrp="1"/>
          </p:cNvSpPr>
          <p:nvPr>
            <p:ph type="subTitle" idx="1"/>
          </p:nvPr>
        </p:nvSpPr>
        <p:spPr>
          <a:xfrm>
            <a:off x="533400" y="1447800"/>
            <a:ext cx="8305800" cy="5029200"/>
          </a:xfrm>
        </p:spPr>
        <p:txBody>
          <a:bodyPr>
            <a:noAutofit/>
          </a:bodyPr>
          <a:lstStyle/>
          <a:p>
            <a:pPr algn="l"/>
            <a:r>
              <a:rPr lang="en-US" baseline="30000" dirty="0">
                <a:solidFill>
                  <a:schemeClr val="bg1"/>
                </a:solidFill>
              </a:rPr>
              <a:t>13 </a:t>
            </a:r>
            <a:r>
              <a:rPr lang="en-US" dirty="0">
                <a:solidFill>
                  <a:schemeClr val="bg1"/>
                </a:solidFill>
              </a:rPr>
              <a:t>These all died in faith, not having received the things promised, but having seen them and greeted them from afar, and having acknowledged that they were strangers and exiles on the earth. </a:t>
            </a:r>
            <a:r>
              <a:rPr lang="en-US" baseline="30000" dirty="0">
                <a:solidFill>
                  <a:schemeClr val="bg1"/>
                </a:solidFill>
              </a:rPr>
              <a:t>14 </a:t>
            </a:r>
            <a:r>
              <a:rPr lang="en-US" dirty="0">
                <a:solidFill>
                  <a:schemeClr val="bg1"/>
                </a:solidFill>
              </a:rPr>
              <a:t>For people who speak thus make it clear that they are seeking a homeland. </a:t>
            </a:r>
            <a:r>
              <a:rPr lang="en-US" baseline="30000" dirty="0">
                <a:solidFill>
                  <a:schemeClr val="bg1"/>
                </a:solidFill>
              </a:rPr>
              <a:t>15 </a:t>
            </a:r>
            <a:r>
              <a:rPr lang="en-US" dirty="0">
                <a:solidFill>
                  <a:schemeClr val="bg1"/>
                </a:solidFill>
              </a:rPr>
              <a:t>If they had been thinking of that land from which they had gone out, they would have had opportunity to return. </a:t>
            </a:r>
            <a:r>
              <a:rPr lang="en-US" baseline="30000" dirty="0">
                <a:solidFill>
                  <a:schemeClr val="bg1"/>
                </a:solidFill>
              </a:rPr>
              <a:t>16 </a:t>
            </a:r>
            <a:r>
              <a:rPr lang="en-US" dirty="0">
                <a:solidFill>
                  <a:schemeClr val="bg1"/>
                </a:solidFill>
              </a:rPr>
              <a:t>But as it is, they desire a better country, that is, a heavenly one. </a:t>
            </a:r>
            <a:r>
              <a:rPr lang="en-US" dirty="0" smtClean="0">
                <a:solidFill>
                  <a:schemeClr val="bg1"/>
                </a:solidFill>
              </a:rPr>
              <a:t>Therefore</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l"/>
            <a:r>
              <a:rPr lang="en-US" dirty="0" smtClean="0">
                <a:solidFill>
                  <a:schemeClr val="bg1"/>
                </a:solidFill>
              </a:rPr>
              <a:t>Hebrews 11:13-16</a:t>
            </a:r>
            <a:endParaRPr lang="en-US" dirty="0">
              <a:solidFill>
                <a:schemeClr val="bg1"/>
              </a:solidFill>
            </a:endParaRPr>
          </a:p>
        </p:txBody>
      </p:sp>
      <p:sp>
        <p:nvSpPr>
          <p:cNvPr id="3" name="Subtitle 2"/>
          <p:cNvSpPr>
            <a:spLocks noGrp="1"/>
          </p:cNvSpPr>
          <p:nvPr>
            <p:ph type="subTitle" idx="1"/>
          </p:nvPr>
        </p:nvSpPr>
        <p:spPr>
          <a:xfrm>
            <a:off x="533400" y="1447800"/>
            <a:ext cx="8305800" cy="5029200"/>
          </a:xfrm>
        </p:spPr>
        <p:txBody>
          <a:bodyPr>
            <a:noAutofit/>
          </a:bodyPr>
          <a:lstStyle/>
          <a:p>
            <a:pPr algn="l"/>
            <a:r>
              <a:rPr lang="en-US" dirty="0" smtClean="0">
                <a:solidFill>
                  <a:schemeClr val="bg1"/>
                </a:solidFill>
              </a:rPr>
              <a:t>God is not ashamed to be called their God, for he has prepared for them a city.</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69</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Luke 9:1-11</vt:lpstr>
      <vt:lpstr>Luke 9:1-11</vt:lpstr>
      <vt:lpstr>Luke 9:1-11</vt:lpstr>
      <vt:lpstr>Hebrews 11:13-16</vt:lpstr>
      <vt:lpstr>Hebrews 11:13-16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9:1-11</dc:title>
  <dc:creator>AV</dc:creator>
  <cp:lastModifiedBy>AV</cp:lastModifiedBy>
  <cp:revision>1</cp:revision>
  <dcterms:created xsi:type="dcterms:W3CDTF">2016-11-13T15:56:47Z</dcterms:created>
  <dcterms:modified xsi:type="dcterms:W3CDTF">2016-11-13T16:11:54Z</dcterms:modified>
</cp:coreProperties>
</file>