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E91366-E2B3-4D9A-805E-3507CB0FD54B}"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91366-E2B3-4D9A-805E-3507CB0FD54B}"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91366-E2B3-4D9A-805E-3507CB0FD54B}"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91366-E2B3-4D9A-805E-3507CB0FD54B}"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E91366-E2B3-4D9A-805E-3507CB0FD54B}"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E91366-E2B3-4D9A-805E-3507CB0FD54B}"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E91366-E2B3-4D9A-805E-3507CB0FD54B}" type="datetimeFigureOut">
              <a:rPr lang="en-US" smtClean="0"/>
              <a:pPr/>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E91366-E2B3-4D9A-805E-3507CB0FD54B}" type="datetimeFigureOut">
              <a:rPr lang="en-US" smtClean="0"/>
              <a:pPr/>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91366-E2B3-4D9A-805E-3507CB0FD54B}" type="datetimeFigureOut">
              <a:rPr lang="en-US" smtClean="0"/>
              <a:pPr/>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91366-E2B3-4D9A-805E-3507CB0FD54B}"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91366-E2B3-4D9A-805E-3507CB0FD54B}"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B75DA-510B-4088-B1C5-D8FEA46C5B4A}"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91366-E2B3-4D9A-805E-3507CB0FD54B}" type="datetimeFigureOut">
              <a:rPr lang="en-US" smtClean="0"/>
              <a:pPr/>
              <a:t>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B75DA-510B-4088-B1C5-D8FEA46C5B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lstStyle/>
          <a:p>
            <a:endParaRPr lang="en-US"/>
          </a:p>
        </p:txBody>
      </p:sp>
      <p:sp>
        <p:nvSpPr>
          <p:cNvPr id="14" name="Subtitle 13"/>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0" y="4572001"/>
            <a:ext cx="6781800" cy="707886"/>
          </a:xfrm>
          <a:prstGeom prst="rect">
            <a:avLst/>
          </a:prstGeom>
          <a:solidFill>
            <a:srgbClr val="B2560A"/>
          </a:solidFill>
          <a:ln>
            <a:solidFill>
              <a:srgbClr val="923100"/>
            </a:solidFill>
          </a:ln>
        </p:spPr>
        <p:txBody>
          <a:bodyPr wrap="square" rtlCol="0">
            <a:spAutoFit/>
          </a:bodyPr>
          <a:lstStyle/>
          <a:p>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Week 2– The Plan </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lstStyle/>
          <a:p>
            <a:endParaRPr lang="en-US"/>
          </a:p>
        </p:txBody>
      </p:sp>
      <p:sp>
        <p:nvSpPr>
          <p:cNvPr id="14" name="Subtitle 13"/>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pic>
        <p:nvPicPr>
          <p:cNvPr id="1026" name="Picture 2" descr="http://www.dallasnews.com/incoming/20121106-ns_14cowsravens_bl_51_27832842.jpg.ece/BINARY/w620x413/NS_14COWSRAVENS_BL_51_27832842.JPG"/>
          <p:cNvPicPr>
            <a:picLocks noChangeAspect="1" noChangeArrowheads="1"/>
          </p:cNvPicPr>
          <p:nvPr/>
        </p:nvPicPr>
        <p:blipFill>
          <a:blip r:embed="rId3" cstate="print"/>
          <a:srcRect/>
          <a:stretch>
            <a:fillRect/>
          </a:stretch>
        </p:blipFill>
        <p:spPr bwMode="auto">
          <a:xfrm>
            <a:off x="4572000" y="3962400"/>
            <a:ext cx="4572000" cy="2895600"/>
          </a:xfrm>
          <a:prstGeom prst="rect">
            <a:avLst/>
          </a:prstGeom>
          <a:noFill/>
        </p:spPr>
      </p:pic>
      <p:pic>
        <p:nvPicPr>
          <p:cNvPr id="1028" name="Picture 4" descr="http://cdn.bleacherreport.net/images_root/gallery_images/photos/000/606/154/GYI0062484531_crop_450x500.jpg?1289888296"/>
          <p:cNvPicPr>
            <a:picLocks noChangeAspect="1" noChangeArrowheads="1"/>
          </p:cNvPicPr>
          <p:nvPr/>
        </p:nvPicPr>
        <p:blipFill>
          <a:blip r:embed="rId4" cstate="print"/>
          <a:srcRect/>
          <a:stretch>
            <a:fillRect/>
          </a:stretch>
        </p:blipFill>
        <p:spPr bwMode="auto">
          <a:xfrm>
            <a:off x="0" y="2819400"/>
            <a:ext cx="4572000" cy="3332480"/>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2209800" y="2971800"/>
            <a:ext cx="6629400" cy="3970318"/>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“It may truly be said without exaggeration that no only the rest  of the old testament, but also the whole of the New testament are an outworking of these promises of God” </a:t>
            </a: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 </a:t>
            </a:r>
            <a:r>
              <a:rPr lang="en-US" sz="28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John Stott</a:t>
            </a:r>
            <a:endParaRPr lang="en-US" sz="28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pic>
        <p:nvPicPr>
          <p:cNvPr id="8196" name="Picture 4" descr="http://www.rogersteer.com/wp-content/uploads/John-Stott-7-whitehead-small-web-150x150.jpg"/>
          <p:cNvPicPr>
            <a:picLocks noChangeAspect="1" noChangeArrowheads="1"/>
          </p:cNvPicPr>
          <p:nvPr/>
        </p:nvPicPr>
        <p:blipFill>
          <a:blip r:embed="rId3" cstate="print"/>
          <a:srcRect/>
          <a:stretch>
            <a:fillRect/>
          </a:stretch>
        </p:blipFill>
        <p:spPr bwMode="auto">
          <a:xfrm>
            <a:off x="0" y="4876800"/>
            <a:ext cx="2057400" cy="1981200"/>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914400" y="4343400"/>
            <a:ext cx="5715000" cy="1200329"/>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I will make you (Abram) into a great nation</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381000" y="3200401"/>
            <a:ext cx="30480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Promise #1:</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914400" y="4343400"/>
            <a:ext cx="5715000" cy="646331"/>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I will make your name great</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381000" y="3200401"/>
            <a:ext cx="30480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Promise #2:</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914400" y="4343400"/>
            <a:ext cx="5715000" cy="1200329"/>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All people groups on earth will be blessed through you</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381000" y="3200401"/>
            <a:ext cx="30480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Promise #3:</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685800" y="4343400"/>
            <a:ext cx="6400800" cy="1754326"/>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How are you using God’s blessing to benefit those in your local and global communities</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381000" y="3200401"/>
            <a:ext cx="30480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Question:</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676400" y="4343400"/>
            <a:ext cx="4648200" cy="646331"/>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Do you trust Me?</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381000" y="3200401"/>
            <a:ext cx="30480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Question:</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609600" y="4343400"/>
            <a:ext cx="6477000" cy="1754326"/>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Can you worship and trust God even when He is not obligated to explain His actions to you?</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381000" y="3200401"/>
            <a:ext cx="30480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Question:</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124</Words>
  <Application>Microsoft Office PowerPoint</Application>
  <PresentationFormat>On-screen Show (4:3)</PresentationFormat>
  <Paragraphs>14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Sandy Ridge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Ridge Media</dc:creator>
  <cp:lastModifiedBy>Sandy Ridge Media</cp:lastModifiedBy>
  <cp:revision>4</cp:revision>
  <dcterms:created xsi:type="dcterms:W3CDTF">2013-01-09T21:19:11Z</dcterms:created>
  <dcterms:modified xsi:type="dcterms:W3CDTF">2013-01-13T18:54:55Z</dcterms:modified>
</cp:coreProperties>
</file>