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455C-B5F5-49E6-AA1B-4C70166C7866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2AB9-FBC3-4DF4-B768-0A91BE3D4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455C-B5F5-49E6-AA1B-4C70166C7866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2AB9-FBC3-4DF4-B768-0A91BE3D4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455C-B5F5-49E6-AA1B-4C70166C7866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2AB9-FBC3-4DF4-B768-0A91BE3D4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455C-B5F5-49E6-AA1B-4C70166C7866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2AB9-FBC3-4DF4-B768-0A91BE3D4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455C-B5F5-49E6-AA1B-4C70166C7866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2AB9-FBC3-4DF4-B768-0A91BE3D4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455C-B5F5-49E6-AA1B-4C70166C7866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2AB9-FBC3-4DF4-B768-0A91BE3D4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455C-B5F5-49E6-AA1B-4C70166C7866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2AB9-FBC3-4DF4-B768-0A91BE3D4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455C-B5F5-49E6-AA1B-4C70166C7866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2AB9-FBC3-4DF4-B768-0A91BE3D4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455C-B5F5-49E6-AA1B-4C70166C7866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2AB9-FBC3-4DF4-B768-0A91BE3D4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455C-B5F5-49E6-AA1B-4C70166C7866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2AB9-FBC3-4DF4-B768-0A91BE3D4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455C-B5F5-49E6-AA1B-4C70166C7866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02AB9-FBC3-4DF4-B768-0A91BE3D42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6455C-B5F5-49E6-AA1B-4C70166C7866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02AB9-FBC3-4DF4-B768-0A91BE3D42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343400"/>
            <a:ext cx="73152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Week 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11</a:t>
            </a:r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– Choose Life</a:t>
            </a:r>
            <a:endParaRPr lang="en-US" sz="40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4038600"/>
            <a:ext cx="6781800" cy="212365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Life is not found in the commandments but in the One who gave them!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1</cp:revision>
  <dcterms:created xsi:type="dcterms:W3CDTF">2013-03-13T20:07:36Z</dcterms:created>
  <dcterms:modified xsi:type="dcterms:W3CDTF">2013-03-13T20:09:04Z</dcterms:modified>
</cp:coreProperties>
</file>