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F895DD-E21B-452D-818F-E1F2273927E2}"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895DD-E21B-452D-818F-E1F2273927E2}"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895DD-E21B-452D-818F-E1F2273927E2}"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895DD-E21B-452D-818F-E1F2273927E2}"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F895DD-E21B-452D-818F-E1F2273927E2}"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F895DD-E21B-452D-818F-E1F2273927E2}"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F895DD-E21B-452D-818F-E1F2273927E2}" type="datetimeFigureOut">
              <a:rPr lang="en-US" smtClean="0"/>
              <a:pPr/>
              <a:t>3/24/2013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F895DD-E21B-452D-818F-E1F2273927E2}" type="datetimeFigureOut">
              <a:rPr lang="en-US" smtClean="0"/>
              <a:pPr/>
              <a:t>3/24/2013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895DD-E21B-452D-818F-E1F2273927E2}" type="datetimeFigureOut">
              <a:rPr lang="en-US" smtClean="0"/>
              <a:pPr/>
              <a:t>3/24/2013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895DD-E21B-452D-818F-E1F2273927E2}"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895DD-E21B-452D-818F-E1F2273927E2}"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2E171-BD00-4CE3-897C-F640E010BDB3}"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895DD-E21B-452D-818F-E1F2273927E2}" type="datetimeFigureOut">
              <a:rPr lang="en-US" smtClean="0"/>
              <a:pPr/>
              <a:t>3/24/2013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2E171-BD00-4CE3-897C-F640E010BD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endParaRPr lang="en-US"/>
          </a:p>
        </p:txBody>
      </p:sp>
      <p:sp>
        <p:nvSpPr>
          <p:cNvPr id="14" name="Subtitle 13"/>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04800" y="4114800"/>
            <a:ext cx="5715000" cy="769441"/>
          </a:xfrm>
          <a:prstGeom prst="rect">
            <a:avLst/>
          </a:prstGeom>
          <a:solidFill>
            <a:srgbClr val="B2560A"/>
          </a:solidFill>
          <a:ln>
            <a:solidFill>
              <a:srgbClr val="923100"/>
            </a:solidFill>
          </a:ln>
        </p:spPr>
        <p:txBody>
          <a:bodyPr wrap="square" rtlCol="0">
            <a:spAutoFit/>
          </a:bodyPr>
          <a:lstStyle/>
          <a:p>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Week 12– God Saves</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04800" y="3657600"/>
            <a:ext cx="7162800" cy="2800767"/>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Courage does not come from following the ways of the world. Courage comes from following the Word of God.</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81000" y="4191000"/>
            <a:ext cx="6629400" cy="1938992"/>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How can a God of love order the death of thousands, leaving no survivors?</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26670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Question:</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28600" y="3995678"/>
            <a:ext cx="8915400" cy="2862322"/>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“It is not because of your righteousness or your integrity that you are going to take possession of the land; but on account of the wickedness of these nations the LORD your God will drive them out before you. . .”</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41148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Deuteronomy 9:5</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533400" y="3810000"/>
            <a:ext cx="8305800" cy="2862322"/>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“Do not make a covenant with them or with their gods. Do not let them live in your land or they will cause you to sin against Me because the worship of their gods will certainly be a snare to you.”</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41148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Exodus 23:32-33</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609600" y="4038600"/>
            <a:ext cx="6477000" cy="1323439"/>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“Hold fast to the Lord your God, as you have until now.”</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4114800" cy="707886"/>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Joshua 23:8</a:t>
            </a:r>
            <a:endPar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28600" y="3581400"/>
            <a:ext cx="7467600" cy="2123658"/>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“God, let me make a difference for You that is utterly disproportionate to who I am.”</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304.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172</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3</cp:revision>
  <dcterms:created xsi:type="dcterms:W3CDTF">2013-03-20T17:47:01Z</dcterms:created>
  <dcterms:modified xsi:type="dcterms:W3CDTF">2013-03-24T15:39:19Z</dcterms:modified>
</cp:coreProperties>
</file>