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6" r:id="rId5"/>
    <p:sldId id="262" r:id="rId6"/>
    <p:sldId id="264" r:id="rId7"/>
    <p:sldId id="258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692F-E87F-40EA-8E52-6BF80155073C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9E77-2193-47FA-8449-615166AD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038600"/>
            <a:ext cx="6934200" cy="1446550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Week 13– </a:t>
            </a:r>
          </a:p>
          <a:p>
            <a:r>
              <a:rPr lang="en-US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	</a:t>
            </a: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	How God Redeems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962400"/>
            <a:ext cx="6629400" cy="1323439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To restore someone or something to its original intent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3429000" cy="769441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Redemption: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3962400"/>
            <a:ext cx="5943600" cy="2554545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How does Jesus’ resurrection, a historical event 2,000 years  ago, impact my everyday life?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2819400" cy="769441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Question: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-mhK9G6nmAe0/TVwf92YywCI/AAAAAAAAADc/z7d1DNDnWec/s1600/Ruthmap04.jpg"/>
          <p:cNvPicPr>
            <a:picLocks noChangeAspect="1" noChangeArrowheads="1"/>
          </p:cNvPicPr>
          <p:nvPr/>
        </p:nvPicPr>
        <p:blipFill>
          <a:blip r:embed="rId2" cstate="print"/>
          <a:srcRect t="31228"/>
          <a:stretch>
            <a:fillRect/>
          </a:stretch>
        </p:blipFill>
        <p:spPr bwMode="auto">
          <a:xfrm>
            <a:off x="1676400" y="685800"/>
            <a:ext cx="5867400" cy="53101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3962400"/>
            <a:ext cx="7924800" cy="2554545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 order to bring healing to the wounds of others one has to </a:t>
            </a:r>
            <a:r>
              <a:rPr lang="en-US" sz="4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lay down their own rights and privileges 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to see redemption in God’s name 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2819400" cy="769441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Insight #1: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962400"/>
            <a:ext cx="8458200" cy="2554545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 order to bring healing to the wounds of others one has to </a:t>
            </a:r>
            <a:r>
              <a:rPr lang="en-US" sz="4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lay down their own status and resources 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to see redemption in God’s name 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2819400" cy="769441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Insight #2: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038600"/>
            <a:ext cx="6934200" cy="1446550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Week 13– </a:t>
            </a:r>
          </a:p>
          <a:p>
            <a:r>
              <a:rPr lang="en-US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	</a:t>
            </a: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	How God Redeems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97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Sandy Ridge Community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Ridge Media</dc:creator>
  <cp:lastModifiedBy>Sandy Ridge Media</cp:lastModifiedBy>
  <cp:revision>3</cp:revision>
  <dcterms:created xsi:type="dcterms:W3CDTF">2013-03-28T13:52:09Z</dcterms:created>
  <dcterms:modified xsi:type="dcterms:W3CDTF">2013-03-31T17:46:55Z</dcterms:modified>
</cp:coreProperties>
</file>