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3BC1-1CED-438E-82DE-0DED02A271CB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E474-FA34-44EE-80BF-4A28D92F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5410200" cy="227754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18–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An Invitation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     the Crippled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2013-05-02T17:16:07Z</dcterms:created>
  <dcterms:modified xsi:type="dcterms:W3CDTF">2013-05-05T15:33:49Z</dcterms:modified>
</cp:coreProperties>
</file>