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D76D-44B0-4DC9-A843-DECD14F36220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08FD-E3B6-43B5-9D05-4212AD6CDC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70104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21–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The Love of God’s Word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4191000"/>
            <a:ext cx="6248400" cy="144655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Associate your decisions with God’s Word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200400"/>
            <a:ext cx="6629400" cy="347787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If God did speak audibly He probably would want to talk about subjects other than what I wanted an answer for.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4114800"/>
            <a:ext cx="52578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“Travis, what do you think about all day?”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971800"/>
            <a:ext cx="3124200" cy="83099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Question: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3-D Stereogram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e is not Here, He is Risen, (say 4 times, Halleluyah, I am in Covenant with Go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6088559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3-D Stereogram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3886200"/>
            <a:ext cx="5638800" cy="144655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To Understand Why – Submit then Apply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3886200"/>
            <a:ext cx="69342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Magnifying the weaknesses and sins of others and minimizing my own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3886200"/>
            <a:ext cx="6477000" cy="280076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Elevating happiness (mine and family) higher on God’s priority list than where it really is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3886200"/>
            <a:ext cx="69342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Evaluating decisions more on my own understanding and feelings than God’s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3886200"/>
            <a:ext cx="6934200" cy="144655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Closing my hands on what I think are my possessions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3-D Stereogram</vt:lpstr>
      <vt:lpstr>Slide 5</vt:lpstr>
      <vt:lpstr>Slide 6</vt:lpstr>
      <vt:lpstr>Slide 7</vt:lpstr>
      <vt:lpstr>Slide 8</vt:lpstr>
      <vt:lpstr>Slide 9</vt:lpstr>
      <vt:lpstr>Slide 10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1</cp:revision>
  <dcterms:created xsi:type="dcterms:W3CDTF">2013-05-22T14:39:50Z</dcterms:created>
  <dcterms:modified xsi:type="dcterms:W3CDTF">2013-05-22T14:40:06Z</dcterms:modified>
</cp:coreProperties>
</file>