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2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A65CD9-CC6F-43E1-B967-F94C1BB2F211}"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65CD9-CC6F-43E1-B967-F94C1BB2F211}"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65CD9-CC6F-43E1-B967-F94C1BB2F211}"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65CD9-CC6F-43E1-B967-F94C1BB2F211}"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65CD9-CC6F-43E1-B967-F94C1BB2F211}" type="datetimeFigureOut">
              <a:rPr lang="en-US" smtClean="0"/>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A65CD9-CC6F-43E1-B967-F94C1BB2F211}" type="datetimeFigureOut">
              <a:rPr lang="en-US" smtClean="0"/>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A65CD9-CC6F-43E1-B967-F94C1BB2F211}" type="datetimeFigureOut">
              <a:rPr lang="en-US" smtClean="0"/>
              <a:t>6/19/2013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65CD9-CC6F-43E1-B967-F94C1BB2F211}" type="datetimeFigureOut">
              <a:rPr lang="en-US" smtClean="0"/>
              <a:t>6/19/2013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65CD9-CC6F-43E1-B967-F94C1BB2F211}" type="datetimeFigureOut">
              <a:rPr lang="en-US" smtClean="0"/>
              <a:t>6/19/2013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65CD9-CC6F-43E1-B967-F94C1BB2F211}" type="datetimeFigureOut">
              <a:rPr lang="en-US" smtClean="0"/>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65CD9-CC6F-43E1-B967-F94C1BB2F211}" type="datetimeFigureOut">
              <a:rPr lang="en-US" smtClean="0"/>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5B053-784D-4D96-950A-17FF4C343EE3}" type="slidenum">
              <a:rPr lang="en-US" smtClean="0"/>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65CD9-CC6F-43E1-B967-F94C1BB2F211}" type="datetimeFigureOut">
              <a:rPr lang="en-US" smtClean="0"/>
              <a:t>6/19/2013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5B053-784D-4D96-950A-17FF4C343E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2"/>
          <p:cNvSpPr>
            <a:spLocks noGrp="1"/>
          </p:cNvSpPr>
          <p:nvPr>
            <p:ph type="ctrTitle"/>
          </p:nvPr>
        </p:nvSpPr>
        <p:spPr/>
        <p:txBody>
          <a:bodyPr/>
          <a:lstStyle/>
          <a:p>
            <a:endParaRPr lang="en-US" smtClean="0"/>
          </a:p>
        </p:txBody>
      </p:sp>
      <p:sp>
        <p:nvSpPr>
          <p:cNvPr id="14" name="Subtitle 13"/>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pic>
        <p:nvPicPr>
          <p:cNvPr id="2052" name="Picture 2" descr="http://www.tfnaz.com/wp-content/uploads/2009/10/journey-logo-on-map.jpg"/>
          <p:cNvPicPr>
            <a:picLocks noChangeAspect="1" noChangeArrowheads="1"/>
          </p:cNvPicPr>
          <p:nvPr/>
        </p:nvPicPr>
        <p:blipFill>
          <a:blip r:embed="rId2" cstate="print"/>
          <a:srcRect b="9361"/>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228600" y="4038600"/>
            <a:ext cx="6172200" cy="1600438"/>
          </a:xfrm>
          <a:prstGeom prst="rect">
            <a:avLst/>
          </a:prstGeom>
          <a:solidFill>
            <a:srgbClr val="B2560A"/>
          </a:solidFill>
          <a:ln>
            <a:solidFill>
              <a:srgbClr val="923100"/>
            </a:solidFill>
          </a:ln>
        </p:spPr>
        <p:txBody>
          <a:bodyPr wrap="square">
            <a:spAutoFit/>
          </a:bodyPr>
          <a:lstStyle/>
          <a:p>
            <a:pPr fontAlgn="auto">
              <a:spcBef>
                <a:spcPts val="0"/>
              </a:spcBef>
              <a:spcAft>
                <a:spcPts val="0"/>
              </a:spcAft>
              <a:defRPr/>
            </a:pPr>
            <a:r>
              <a:rPr lang="en-US" sz="5400" b="1" dirty="0">
                <a:solidFill>
                  <a:schemeClr val="accent6">
                    <a:lumMod val="20000"/>
                    <a:lumOff val="80000"/>
                  </a:schemeClr>
                </a:solidFill>
                <a:effectLst>
                  <a:outerShdw blurRad="38100" dist="38100" dir="2700000" algn="tl">
                    <a:srgbClr val="000000">
                      <a:alpha val="43137"/>
                    </a:srgbClr>
                  </a:outerShdw>
                </a:effectLst>
                <a:latin typeface="Papyrus" pitchFamily="66" charset="0"/>
              </a:rPr>
              <a:t>Week </a:t>
            </a:r>
            <a:r>
              <a:rPr lang="en-US" sz="5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25– </a:t>
            </a:r>
            <a:endParaRPr lang="en-US" sz="5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a:p>
            <a:pPr fontAlgn="auto">
              <a:spcBef>
                <a:spcPts val="0"/>
              </a:spcBef>
              <a:spcAft>
                <a:spcPts val="0"/>
              </a:spcAft>
              <a:defRPr/>
            </a:pP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a:t>
            </a: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a:t>
            </a: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Who is Your God?</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304800" y="4191000"/>
            <a:ext cx="6705600" cy="1446550"/>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God </a:t>
            </a: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never gave up on His people, He still doesn’t</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609600" y="3962400"/>
            <a:ext cx="5715000" cy="2554545"/>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t>
            </a: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Ahab son of </a:t>
            </a:r>
            <a:r>
              <a:rPr lang="en-US" sz="4000" b="1" dirty="0" err="1"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Omri</a:t>
            </a: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did more evil in the eyes of the LORD than any of those before him.</a:t>
            </a:r>
            <a:endPar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42672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1 Kings 16:30 </a:t>
            </a: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304800" y="4191000"/>
            <a:ext cx="6324600" cy="1446550"/>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Ahab and Israel , who really is your God?</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381000" y="2819400"/>
            <a:ext cx="8305800" cy="1200329"/>
          </a:xfrm>
          <a:prstGeom prst="rect">
            <a:avLst/>
          </a:prstGeom>
          <a:solidFill>
            <a:srgbClr val="B2560A"/>
          </a:solidFill>
          <a:ln>
            <a:solidFill>
              <a:srgbClr val="923100"/>
            </a:solidFill>
          </a:ln>
        </p:spPr>
        <p:txBody>
          <a:bodyPr wrap="square" rtlCol="0">
            <a:spAutoFit/>
          </a:bodyPr>
          <a:lstStyle/>
          <a:p>
            <a:pPr marL="742950" indent="-742950" algn="ctr">
              <a:buAutoNum type="arabicParenR"/>
            </a:pP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Lord, answer me so they will know yo</a:t>
            </a: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u are the true God.</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381000" y="4191000"/>
            <a:ext cx="8305800" cy="1200329"/>
          </a:xfrm>
          <a:prstGeom prst="rect">
            <a:avLst/>
          </a:prstGeom>
          <a:solidFill>
            <a:srgbClr val="B2560A"/>
          </a:solidFill>
          <a:ln>
            <a:solidFill>
              <a:srgbClr val="923100"/>
            </a:solidFill>
          </a:ln>
        </p:spPr>
        <p:txBody>
          <a:bodyPr wrap="square" rtlCol="0">
            <a:spAutoFit/>
          </a:bodyPr>
          <a:lstStyle/>
          <a:p>
            <a:pPr marL="742950" indent="-742950"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2) Lord, answer me so they will know that I am your prophet doing Your will. </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7" name="TextBox 6"/>
          <p:cNvSpPr txBox="1"/>
          <p:nvPr/>
        </p:nvSpPr>
        <p:spPr>
          <a:xfrm>
            <a:off x="381000" y="5657671"/>
            <a:ext cx="8305800" cy="1200329"/>
          </a:xfrm>
          <a:prstGeom prst="rect">
            <a:avLst/>
          </a:prstGeom>
          <a:solidFill>
            <a:srgbClr val="B2560A"/>
          </a:solidFill>
          <a:ln>
            <a:solidFill>
              <a:srgbClr val="923100"/>
            </a:solidFill>
          </a:ln>
        </p:spPr>
        <p:txBody>
          <a:bodyPr wrap="square" rtlCol="0">
            <a:spAutoFit/>
          </a:bodyPr>
          <a:lstStyle/>
          <a:p>
            <a:pPr marL="742950" indent="-742950"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3) Lord, answer me so that the hearts of the people may be turned back to you.</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609600" y="3962400"/>
            <a:ext cx="6096000" cy="2862322"/>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“Travis, are others amazed that the Lord is God because of the peace, love, grace, joy, forgivenes</a:t>
            </a: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s, generosity that God has placed in you?”</a:t>
            </a:r>
            <a:endPar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48006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Question: </a:t>
            </a: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228600" y="3276600"/>
            <a:ext cx="7162800" cy="2862322"/>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Whatever you need, the point is that God wants to empower you in the Word of God with the Spirit of God to live with passion and conviction for the glory of God.</a:t>
            </a:r>
            <a:endPar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762000" y="3934123"/>
            <a:ext cx="7467600" cy="2923877"/>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t>
            </a: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It would be better for the person to be thrown into the sea with a millstone tied around their neck than for them to cause one of these little ones to sin. So watch yourselves.”</a:t>
            </a:r>
            <a:endPar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39624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Luke 17:2-3 </a:t>
            </a: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Sandy Ridge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Ridge Media</dc:creator>
  <cp:lastModifiedBy>Sandy Ridge Media</cp:lastModifiedBy>
  <cp:revision>1</cp:revision>
  <dcterms:created xsi:type="dcterms:W3CDTF">2013-06-19T18:51:08Z</dcterms:created>
  <dcterms:modified xsi:type="dcterms:W3CDTF">2013-06-19T18:51:32Z</dcterms:modified>
</cp:coreProperties>
</file>