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8" r:id="rId11"/>
    <p:sldId id="269" r:id="rId12"/>
    <p:sldId id="270" r:id="rId13"/>
    <p:sldId id="271"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64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8AED2-19C2-453F-A8D8-43338A9556AE}" type="datetimeFigureOut">
              <a:rPr lang="en-US" smtClean="0"/>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AED2-19C2-453F-A8D8-43338A9556AE}" type="datetimeFigureOut">
              <a:rPr lang="en-US" smtClean="0"/>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AED2-19C2-453F-A8D8-43338A9556AE}" type="datetimeFigureOut">
              <a:rPr lang="en-US" smtClean="0"/>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AED2-19C2-453F-A8D8-43338A9556AE}" type="datetimeFigureOut">
              <a:rPr lang="en-US" smtClean="0"/>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8AED2-19C2-453F-A8D8-43338A9556AE}" type="datetimeFigureOut">
              <a:rPr lang="en-US" smtClean="0"/>
              <a:t>8/14/2013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8AED2-19C2-453F-A8D8-43338A9556AE}" type="datetimeFigureOut">
              <a:rPr lang="en-US" smtClean="0"/>
              <a:t>8/14/2013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8AED2-19C2-453F-A8D8-43338A9556AE}" type="datetimeFigureOut">
              <a:rPr lang="en-US" smtClean="0"/>
              <a:t>8/14/2013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8AED2-19C2-453F-A8D8-43338A9556AE}" type="datetimeFigureOut">
              <a:rPr lang="en-US" smtClean="0"/>
              <a:t>8/14/2013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AED2-19C2-453F-A8D8-43338A9556AE}" type="datetimeFigureOut">
              <a:rPr lang="en-US" smtClean="0"/>
              <a:t>8/14/2013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AED2-19C2-453F-A8D8-43338A9556AE}" type="datetimeFigureOut">
              <a:rPr lang="en-US" smtClean="0"/>
              <a:t>8/14/2013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AED2-19C2-453F-A8D8-43338A9556AE}" type="datetimeFigureOut">
              <a:rPr lang="en-US" smtClean="0"/>
              <a:t>8/14/2013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C79F-F532-41FD-A77B-49794BF6D53D}" type="slidenum">
              <a:rPr lang="en-US" smtClean="0"/>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8AED2-19C2-453F-A8D8-43338A9556AE}" type="datetimeFigureOut">
              <a:rPr lang="en-US" smtClean="0"/>
              <a:t>8/14/2013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5C79F-F532-41FD-A77B-49794BF6D5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2"/>
          <p:cNvSpPr>
            <a:spLocks noGrp="1"/>
          </p:cNvSpPr>
          <p:nvPr>
            <p:ph type="ctrTitle"/>
          </p:nvPr>
        </p:nvSpPr>
        <p:spPr/>
        <p:txBody>
          <a:bodyPr/>
          <a:lstStyle/>
          <a:p>
            <a:endParaRPr lang="en-US" smtClean="0"/>
          </a:p>
        </p:txBody>
      </p:sp>
      <p:sp>
        <p:nvSpPr>
          <p:cNvPr id="14" name="Subtitle 13"/>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pic>
        <p:nvPicPr>
          <p:cNvPr id="2052" name="Picture 2" descr="http://www.tfnaz.com/wp-content/uploads/2009/10/journey-logo-on-map.jpg"/>
          <p:cNvPicPr>
            <a:picLocks noChangeAspect="1" noChangeArrowheads="1"/>
          </p:cNvPicPr>
          <p:nvPr/>
        </p:nvPicPr>
        <p:blipFill>
          <a:blip r:embed="rId2" cstate="print"/>
          <a:srcRect b="9361"/>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228600" y="4038600"/>
            <a:ext cx="6400800" cy="1600438"/>
          </a:xfrm>
          <a:prstGeom prst="rect">
            <a:avLst/>
          </a:prstGeom>
          <a:solidFill>
            <a:srgbClr val="B2560A"/>
          </a:solidFill>
          <a:ln>
            <a:solidFill>
              <a:srgbClr val="923100"/>
            </a:solidFill>
          </a:ln>
        </p:spPr>
        <p:txBody>
          <a:bodyPr wrap="square">
            <a:spAutoFit/>
          </a:bodyPr>
          <a:lstStyle/>
          <a:p>
            <a:pPr fontAlgn="auto">
              <a:spcBef>
                <a:spcPts val="0"/>
              </a:spcBef>
              <a:spcAft>
                <a:spcPts val="0"/>
              </a:spcAft>
              <a:defRPr/>
            </a:pPr>
            <a:r>
              <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Week </a:t>
            </a:r>
            <a:r>
              <a:rPr lang="en-US" sz="5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33– </a:t>
            </a:r>
            <a:endPar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a:p>
            <a:pPr fontAlgn="auto">
              <a:spcBef>
                <a:spcPts val="0"/>
              </a:spcBef>
              <a:spcAft>
                <a:spcPts val="0"/>
              </a:spcAft>
              <a:defRPr/>
            </a:pP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Redeeming the City</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066800" y="3886200"/>
            <a:ext cx="7086600" cy="1938992"/>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Characterized by humility, grace, joy, and putting the needs of others above yourself.</a:t>
            </a:r>
            <a:endPar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0" y="2971800"/>
            <a:ext cx="3429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City of God:</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81000" y="4038600"/>
            <a:ext cx="74676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You can worship God faithfully right here in Babylon</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3200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Principle #1:</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133600" y="4038600"/>
            <a:ext cx="4343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Pray for the city!</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3200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Principle #2:</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133600" y="4038600"/>
            <a:ext cx="40386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Seek the peace of the city!</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152400" y="2971800"/>
            <a:ext cx="3200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Principle #3:</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981200" y="2667000"/>
            <a:ext cx="7162800" cy="3970318"/>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“If your highest love is your biological family then you will always choose your family’s good over the good of others. . . If your highest love is yourself then you will not meet the needs of others unless your needs are met.” </a:t>
            </a:r>
            <a:r>
              <a:rPr lang="en-US" sz="2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Jonathan Edwards</a:t>
            </a:r>
            <a:endParaRPr lang="en-US" sz="2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pic>
        <p:nvPicPr>
          <p:cNvPr id="20482" name="Picture 2" descr="http://bp2.blogger.com/_Dm00cdnbUxs/SCOI76CyqZI/AAAAAAAAAQY/GRQ9CgCdWFM/s400/Jonathan+Edwards.jpg"/>
          <p:cNvPicPr>
            <a:picLocks noChangeAspect="1" noChangeArrowheads="1"/>
          </p:cNvPicPr>
          <p:nvPr/>
        </p:nvPicPr>
        <p:blipFill>
          <a:blip r:embed="rId3" cstate="print"/>
          <a:srcRect/>
          <a:stretch>
            <a:fillRect/>
          </a:stretch>
        </p:blipFill>
        <p:spPr bwMode="auto">
          <a:xfrm>
            <a:off x="0" y="3733800"/>
            <a:ext cx="2196906" cy="3124200"/>
          </a:xfrm>
          <a:prstGeom prst="rect">
            <a:avLst/>
          </a:prstGeom>
          <a:noFill/>
        </p:spPr>
      </p:pic>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0" y="3657600"/>
            <a:ext cx="9144000" cy="2800767"/>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Don’t lose your distinctiveness as a Christian but also don’t allow your distinctiveness to drive you away from seeking God’s shalom for your city.</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4343400"/>
            <a:ext cx="60960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Withdraw, Isolate, Separate Yourself</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4343400"/>
            <a:ext cx="6096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Assimilate Yourself</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228600" y="4343400"/>
            <a:ext cx="60960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Win as many people to Jesus as possible</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81000" y="4038600"/>
            <a:ext cx="6248400" cy="2123658"/>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How should Christians interact and live in the culture they are a part of?</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0" y="2895600"/>
            <a:ext cx="48006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Critical Question:</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9458" name="Picture 2" descr="http://1.bp.blogspot.com/_XJDCOO_PcIc/TLuBM304X1I/AAAAAAAADtU/0FZR2NtRZk4/s1600/Babylonian+Empir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533400" y="3995678"/>
            <a:ext cx="8610600" cy="2862322"/>
          </a:xfrm>
          <a:prstGeom prst="rect">
            <a:avLst/>
          </a:prstGeom>
          <a:solidFill>
            <a:srgbClr val="B2560A"/>
          </a:solidFill>
          <a:ln>
            <a:solidFill>
              <a:srgbClr val="923100"/>
            </a:solidFill>
          </a:ln>
        </p:spPr>
        <p:txBody>
          <a:bodyPr wrap="square" rtlCol="0">
            <a:spAutoFit/>
          </a:bodyPr>
          <a:lstStyle/>
          <a:p>
            <a:pPr algn="ctr"/>
            <a:r>
              <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To bring the best and smartest to Babylon. Let them see our wealth and greatness and eventually they will adopt our ways. Let them worship their god(s) as long as they worship the religion of tolerance.</a:t>
            </a:r>
            <a:endParaRPr lang="en-US" sz="36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0" y="2895600"/>
            <a:ext cx="5334000" cy="769441"/>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Babylonian Strategy</a:t>
            </a: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762000" y="3886200"/>
            <a:ext cx="51816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Be the City of God to Babylon</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066800" y="3886200"/>
            <a:ext cx="70866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Characterized by pride, power, trying to make a name for yourself, putting your own needs above others.</a:t>
            </a:r>
            <a:endPar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
        <p:nvSpPr>
          <p:cNvPr id="6" name="TextBox 5"/>
          <p:cNvSpPr txBox="1"/>
          <p:nvPr/>
        </p:nvSpPr>
        <p:spPr>
          <a:xfrm>
            <a:off x="0" y="2971800"/>
            <a:ext cx="3429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City of Man:</a:t>
            </a:r>
            <a:endPar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240</Words>
  <Application>Microsoft Office PowerPoint</Application>
  <PresentationFormat>On-screen Show (4:3)</PresentationFormat>
  <Paragraphs>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1</cp:revision>
  <dcterms:created xsi:type="dcterms:W3CDTF">2013-08-14T17:42:48Z</dcterms:created>
  <dcterms:modified xsi:type="dcterms:W3CDTF">2013-08-14T18:07:06Z</dcterms:modified>
</cp:coreProperties>
</file>