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3B74-A597-4ADB-887C-ACB463880A1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422C-F25B-47F4-8D15-C2B4E39C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3B74-A597-4ADB-887C-ACB463880A1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422C-F25B-47F4-8D15-C2B4E39C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3B74-A597-4ADB-887C-ACB463880A1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422C-F25B-47F4-8D15-C2B4E39C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3B74-A597-4ADB-887C-ACB463880A1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422C-F25B-47F4-8D15-C2B4E39C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3B74-A597-4ADB-887C-ACB463880A1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422C-F25B-47F4-8D15-C2B4E39C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3B74-A597-4ADB-887C-ACB463880A1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422C-F25B-47F4-8D15-C2B4E39C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3B74-A597-4ADB-887C-ACB463880A1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422C-F25B-47F4-8D15-C2B4E39C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3B74-A597-4ADB-887C-ACB463880A1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422C-F25B-47F4-8D15-C2B4E39C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3B74-A597-4ADB-887C-ACB463880A1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422C-F25B-47F4-8D15-C2B4E39C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3B74-A597-4ADB-887C-ACB463880A1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422C-F25B-47F4-8D15-C2B4E39C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3B74-A597-4ADB-887C-ACB463880A1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422C-F25B-47F4-8D15-C2B4E39C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53B74-A597-4ADB-887C-ACB463880A1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422C-F25B-47F4-8D15-C2B4E39C10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4038600"/>
            <a:ext cx="7924800" cy="160043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Week </a:t>
            </a:r>
            <a:r>
              <a:rPr lang="en-US" sz="5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37– </a:t>
            </a:r>
            <a:endParaRPr lang="en-US" sz="5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  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             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A 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God-centered Life 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3733800"/>
            <a:ext cx="7239000" cy="2554545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Daniel would either deny God of the devotion He deserved or disappoint the Babylonians of the cooperation they demanded.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3505200"/>
            <a:ext cx="7239000" cy="317009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Chances are, your favorite Bible story, involves someone giving to God what somebody else believed belonged to them, so they felt cheated.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" y="2971800"/>
            <a:ext cx="6019800" cy="120032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1) He asked permission to change his work conditions</a:t>
            </a:r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4572000"/>
            <a:ext cx="8610600" cy="64633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2</a:t>
            </a: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) He listened to his supervisor’s concerns</a:t>
            </a:r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5486400"/>
            <a:ext cx="7162800" cy="120032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3) He proposed a solution that took those concerns into account </a:t>
            </a:r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3048000"/>
            <a:ext cx="8991600" cy="169277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Question #1 – </a:t>
            </a:r>
          </a:p>
          <a:p>
            <a:pPr algn="ctr"/>
            <a:r>
              <a:rPr lang="en-US" sz="3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Have you made up your mind on who will not be denied from the time and attention they deserve?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257800"/>
            <a:ext cx="8915400" cy="116955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Question #2 – </a:t>
            </a:r>
          </a:p>
          <a:p>
            <a:pPr algn="ctr"/>
            <a:r>
              <a:rPr lang="en-US" sz="3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Is there anyone that feels cheated of your time?</a:t>
            </a:r>
            <a:endParaRPr lang="en-US" sz="3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121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1</cp:revision>
  <dcterms:created xsi:type="dcterms:W3CDTF">2013-09-12T14:18:38Z</dcterms:created>
  <dcterms:modified xsi:type="dcterms:W3CDTF">2013-09-12T14:31:31Z</dcterms:modified>
</cp:coreProperties>
</file>