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0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40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22648-4E05-4C7C-BFC3-0185ABCCBE31}" type="datetimeFigureOut">
              <a:rPr lang="en-US" smtClean="0"/>
              <a:t>10/2/2013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EF1F9-6B4F-4D12-883D-0407770C7B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22648-4E05-4C7C-BFC3-0185ABCCBE31}" type="datetimeFigureOut">
              <a:rPr lang="en-US" smtClean="0"/>
              <a:t>10/2/2013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EF1F9-6B4F-4D12-883D-0407770C7B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22648-4E05-4C7C-BFC3-0185ABCCBE31}" type="datetimeFigureOut">
              <a:rPr lang="en-US" smtClean="0"/>
              <a:t>10/2/2013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EF1F9-6B4F-4D12-883D-0407770C7B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22648-4E05-4C7C-BFC3-0185ABCCBE31}" type="datetimeFigureOut">
              <a:rPr lang="en-US" smtClean="0"/>
              <a:t>10/2/2013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EF1F9-6B4F-4D12-883D-0407770C7B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22648-4E05-4C7C-BFC3-0185ABCCBE31}" type="datetimeFigureOut">
              <a:rPr lang="en-US" smtClean="0"/>
              <a:t>10/2/2013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EF1F9-6B4F-4D12-883D-0407770C7B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22648-4E05-4C7C-BFC3-0185ABCCBE31}" type="datetimeFigureOut">
              <a:rPr lang="en-US" smtClean="0"/>
              <a:t>10/2/2013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EF1F9-6B4F-4D12-883D-0407770C7B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22648-4E05-4C7C-BFC3-0185ABCCBE31}" type="datetimeFigureOut">
              <a:rPr lang="en-US" smtClean="0"/>
              <a:t>10/2/2013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EF1F9-6B4F-4D12-883D-0407770C7B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22648-4E05-4C7C-BFC3-0185ABCCBE31}" type="datetimeFigureOut">
              <a:rPr lang="en-US" smtClean="0"/>
              <a:t>10/2/2013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EF1F9-6B4F-4D12-883D-0407770C7B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22648-4E05-4C7C-BFC3-0185ABCCBE31}" type="datetimeFigureOut">
              <a:rPr lang="en-US" smtClean="0"/>
              <a:t>10/2/2013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EF1F9-6B4F-4D12-883D-0407770C7B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22648-4E05-4C7C-BFC3-0185ABCCBE31}" type="datetimeFigureOut">
              <a:rPr lang="en-US" smtClean="0"/>
              <a:t>10/2/2013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EF1F9-6B4F-4D12-883D-0407770C7B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22648-4E05-4C7C-BFC3-0185ABCCBE31}" type="datetimeFigureOut">
              <a:rPr lang="en-US" smtClean="0"/>
              <a:t>10/2/2013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EF1F9-6B4F-4D12-883D-0407770C7B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822648-4E05-4C7C-BFC3-0185ABCCBE31}" type="datetimeFigureOut">
              <a:rPr lang="en-US" smtClean="0"/>
              <a:t>10/2/2013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8EF1F9-6B4F-4D12-883D-0407770C7B9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dissolv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14" name="Subtitle 13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/>
          </a:p>
        </p:txBody>
      </p:sp>
      <p:pic>
        <p:nvPicPr>
          <p:cNvPr id="2052" name="Picture 2" descr="http://www.tfnaz.com/wp-content/uploads/2009/10/journey-logo-on-map.jpg"/>
          <p:cNvPicPr>
            <a:picLocks noChangeAspect="1" noChangeArrowheads="1"/>
          </p:cNvPicPr>
          <p:nvPr/>
        </p:nvPicPr>
        <p:blipFill>
          <a:blip r:embed="rId2" cstate="print"/>
          <a:srcRect b="9361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228600" y="4038601"/>
            <a:ext cx="6400800" cy="1661993"/>
          </a:xfrm>
          <a:prstGeom prst="rect">
            <a:avLst/>
          </a:prstGeom>
          <a:solidFill>
            <a:srgbClr val="B2560A"/>
          </a:solidFill>
          <a:ln>
            <a:solidFill>
              <a:srgbClr val="923100"/>
            </a:solidFill>
          </a:ln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itchFamily="66" charset="0"/>
              </a:rPr>
              <a:t>Week </a:t>
            </a:r>
            <a:r>
              <a:rPr lang="en-US" sz="54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itchFamily="66" charset="0"/>
              </a:rPr>
              <a:t>40</a:t>
            </a:r>
            <a:r>
              <a:rPr lang="en-US" sz="48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itchFamily="66" charset="0"/>
              </a:rPr>
              <a:t>–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itchFamily="66" charset="0"/>
              </a:rPr>
              <a:t>	</a:t>
            </a:r>
            <a:r>
              <a:rPr lang="en-US" sz="48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itchFamily="66" charset="0"/>
              </a:rPr>
              <a:t>	</a:t>
            </a:r>
            <a:r>
              <a:rPr lang="en-US" sz="48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itchFamily="66" charset="0"/>
              </a:rPr>
              <a:t>Following Jesus</a:t>
            </a:r>
            <a:r>
              <a:rPr lang="en-US" sz="44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itchFamily="66" charset="0"/>
              </a:rPr>
              <a:t>     </a:t>
            </a:r>
            <a:endParaRPr lang="en-US" sz="3600" b="1" dirty="0">
              <a:solidFill>
                <a:schemeClr val="accent6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pyrus" pitchFamily="66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 descr="http://www.tfnaz.com/wp-content/uploads/2009/10/journey-logo-on-map.jpg"/>
          <p:cNvPicPr>
            <a:picLocks noChangeAspect="1" noChangeArrowheads="1"/>
          </p:cNvPicPr>
          <p:nvPr/>
        </p:nvPicPr>
        <p:blipFill>
          <a:blip r:embed="rId2" cstate="print"/>
          <a:srcRect b="9362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0" y="3048000"/>
            <a:ext cx="5029200" cy="769441"/>
          </a:xfrm>
          <a:prstGeom prst="rect">
            <a:avLst/>
          </a:prstGeom>
          <a:solidFill>
            <a:srgbClr val="B2560A"/>
          </a:solidFill>
          <a:ln>
            <a:solidFill>
              <a:srgbClr val="9231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itchFamily="66" charset="0"/>
              </a:rPr>
              <a:t>2 Corinthians 13:5</a:t>
            </a:r>
            <a:endParaRPr lang="en-US" sz="4400" b="1" dirty="0" smtClean="0">
              <a:solidFill>
                <a:schemeClr val="accent6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pyrus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81000" y="4114800"/>
            <a:ext cx="8610600" cy="2554545"/>
          </a:xfrm>
          <a:prstGeom prst="rect">
            <a:avLst/>
          </a:prstGeom>
          <a:solidFill>
            <a:srgbClr val="B2560A"/>
          </a:solidFill>
          <a:ln>
            <a:solidFill>
              <a:srgbClr val="9231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b="1" i="1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itchFamily="66" charset="0"/>
              </a:rPr>
              <a:t>Examine yourself to see whether you are in the faith; test yourselves. Do you not realize that Christ Jesus is in you – unless , of course, you fail the test?”</a:t>
            </a:r>
            <a:endParaRPr lang="en-US" sz="4000" b="1" i="1" dirty="0" smtClean="0">
              <a:solidFill>
                <a:schemeClr val="accent6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pyrus" pitchFamily="66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 descr="http://www.tfnaz.com/wp-content/uploads/2009/10/journey-logo-on-map.jpg"/>
          <p:cNvPicPr>
            <a:picLocks noChangeAspect="1" noChangeArrowheads="1"/>
          </p:cNvPicPr>
          <p:nvPr/>
        </p:nvPicPr>
        <p:blipFill>
          <a:blip r:embed="rId2" cstate="print"/>
          <a:srcRect b="9362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52400" y="2971800"/>
            <a:ext cx="4267200" cy="769441"/>
          </a:xfrm>
          <a:prstGeom prst="rect">
            <a:avLst/>
          </a:prstGeom>
          <a:solidFill>
            <a:srgbClr val="B2560A"/>
          </a:solidFill>
          <a:ln>
            <a:solidFill>
              <a:srgbClr val="9231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itchFamily="66" charset="0"/>
              </a:rPr>
              <a:t>Following Jesus </a:t>
            </a:r>
            <a:endParaRPr lang="en-US" sz="4400" b="1" dirty="0" smtClean="0">
              <a:solidFill>
                <a:schemeClr val="accent6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pyrus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38200" y="4038600"/>
            <a:ext cx="7391400" cy="707886"/>
          </a:xfrm>
          <a:prstGeom prst="rect">
            <a:avLst/>
          </a:prstGeom>
          <a:solidFill>
            <a:srgbClr val="B2560A"/>
          </a:solidFill>
          <a:ln>
            <a:solidFill>
              <a:srgbClr val="9231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itchFamily="66" charset="0"/>
              </a:rPr>
              <a:t>i</a:t>
            </a:r>
            <a:r>
              <a:rPr lang="en-US" sz="40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itchFamily="66" charset="0"/>
              </a:rPr>
              <a:t>s being committed to His mission</a:t>
            </a:r>
            <a:endParaRPr lang="en-US" sz="4400" b="1" dirty="0" smtClean="0">
              <a:solidFill>
                <a:schemeClr val="accent6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pyrus" pitchFamily="66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 descr="http://www.tfnaz.com/wp-content/uploads/2009/10/journey-logo-on-map.jpg"/>
          <p:cNvPicPr>
            <a:picLocks noChangeAspect="1" noChangeArrowheads="1"/>
          </p:cNvPicPr>
          <p:nvPr/>
        </p:nvPicPr>
        <p:blipFill>
          <a:blip r:embed="rId2" cstate="print"/>
          <a:srcRect b="9362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152400" y="3200400"/>
            <a:ext cx="4724400" cy="707886"/>
          </a:xfrm>
          <a:prstGeom prst="rect">
            <a:avLst/>
          </a:prstGeom>
          <a:solidFill>
            <a:srgbClr val="B2560A"/>
          </a:solidFill>
          <a:ln>
            <a:solidFill>
              <a:srgbClr val="9231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itchFamily="66" charset="0"/>
              </a:rPr>
              <a:t>A Disciple of Jesus</a:t>
            </a:r>
            <a:endParaRPr lang="en-US" sz="4000" b="1" dirty="0" smtClean="0">
              <a:solidFill>
                <a:schemeClr val="accent6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pyrus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9600" y="4191000"/>
            <a:ext cx="7620000" cy="2554545"/>
          </a:xfrm>
          <a:prstGeom prst="rect">
            <a:avLst/>
          </a:prstGeom>
          <a:solidFill>
            <a:srgbClr val="B2560A"/>
          </a:solidFill>
          <a:ln>
            <a:solidFill>
              <a:srgbClr val="9231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itchFamily="66" charset="0"/>
              </a:rPr>
              <a:t>i</a:t>
            </a:r>
            <a:r>
              <a:rPr lang="en-US" sz="40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itchFamily="66" charset="0"/>
              </a:rPr>
              <a:t>s someone who has changed their story/kingdom, continually is being changed by Christ, and is committed to the mission of Christ</a:t>
            </a:r>
            <a:endParaRPr lang="en-US" sz="4400" b="1" dirty="0" smtClean="0">
              <a:solidFill>
                <a:schemeClr val="accent6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pyrus" pitchFamily="66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 descr="http://www.tfnaz.com/wp-content/uploads/2009/10/journey-logo-on-map.jpg"/>
          <p:cNvPicPr>
            <a:picLocks noChangeAspect="1" noChangeArrowheads="1"/>
          </p:cNvPicPr>
          <p:nvPr/>
        </p:nvPicPr>
        <p:blipFill>
          <a:blip r:embed="rId2" cstate="print"/>
          <a:srcRect b="9362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685800" y="3962400"/>
            <a:ext cx="5257800" cy="1446550"/>
          </a:xfrm>
          <a:prstGeom prst="rect">
            <a:avLst/>
          </a:prstGeom>
          <a:solidFill>
            <a:srgbClr val="B2560A"/>
          </a:solidFill>
          <a:ln>
            <a:solidFill>
              <a:srgbClr val="9231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itchFamily="66" charset="0"/>
              </a:rPr>
              <a:t>A disciple is a follower, a learner</a:t>
            </a:r>
            <a:endParaRPr lang="en-US" sz="4400" b="1" dirty="0" smtClean="0">
              <a:solidFill>
                <a:schemeClr val="accent6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pyrus" pitchFamily="66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 descr="http://www.tfnaz.com/wp-content/uploads/2009/10/journey-logo-on-map.jpg"/>
          <p:cNvPicPr>
            <a:picLocks noChangeAspect="1" noChangeArrowheads="1"/>
          </p:cNvPicPr>
          <p:nvPr/>
        </p:nvPicPr>
        <p:blipFill>
          <a:blip r:embed="rId2" cstate="print"/>
          <a:srcRect b="9362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0" y="2743200"/>
            <a:ext cx="2667000" cy="707886"/>
          </a:xfrm>
          <a:prstGeom prst="rect">
            <a:avLst/>
          </a:prstGeom>
          <a:solidFill>
            <a:srgbClr val="B2560A"/>
          </a:solidFill>
          <a:ln>
            <a:solidFill>
              <a:srgbClr val="9231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itchFamily="66" charset="0"/>
              </a:rPr>
              <a:t>Attitudes</a:t>
            </a:r>
            <a:r>
              <a:rPr lang="en-US" sz="40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itchFamily="66" charset="0"/>
              </a:rPr>
              <a:t>:</a:t>
            </a:r>
            <a:endParaRPr lang="en-US" sz="4000" b="1" dirty="0" smtClean="0">
              <a:solidFill>
                <a:schemeClr val="accent6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pyrus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8600" y="3581400"/>
            <a:ext cx="8686800" cy="1200329"/>
          </a:xfrm>
          <a:prstGeom prst="rect">
            <a:avLst/>
          </a:prstGeom>
          <a:solidFill>
            <a:srgbClr val="B2560A"/>
          </a:solidFill>
          <a:ln>
            <a:solidFill>
              <a:srgbClr val="9231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itchFamily="66" charset="0"/>
              </a:rPr>
              <a:t>“Why do I really need the church if my relationship with God is primarily personal”</a:t>
            </a:r>
            <a:endParaRPr lang="en-US" sz="3600" b="1" dirty="0" smtClean="0">
              <a:solidFill>
                <a:schemeClr val="accent6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pyrus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28600" y="4953000"/>
            <a:ext cx="8686800" cy="1754326"/>
          </a:xfrm>
          <a:prstGeom prst="rect">
            <a:avLst/>
          </a:prstGeom>
          <a:solidFill>
            <a:srgbClr val="B2560A"/>
          </a:solidFill>
          <a:ln>
            <a:solidFill>
              <a:srgbClr val="9231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itchFamily="66" charset="0"/>
              </a:rPr>
              <a:t>“If other people wonder</a:t>
            </a:r>
            <a:r>
              <a:rPr lang="en-US" sz="36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itchFamily="66" charset="0"/>
              </a:rPr>
              <a:t> if I am a</a:t>
            </a:r>
            <a:r>
              <a:rPr lang="en-US" sz="36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itchFamily="66" charset="0"/>
              </a:rPr>
              <a:t> Christian that does not matter because I am the true judge of whether I am a Christian or not”</a:t>
            </a:r>
            <a:endParaRPr lang="en-US" sz="3600" b="1" dirty="0" smtClean="0">
              <a:solidFill>
                <a:schemeClr val="accent6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pyrus" pitchFamily="66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 descr="http://www.tfnaz.com/wp-content/uploads/2009/10/journey-logo-on-map.jpg"/>
          <p:cNvPicPr>
            <a:picLocks noChangeAspect="1" noChangeArrowheads="1"/>
          </p:cNvPicPr>
          <p:nvPr/>
        </p:nvPicPr>
        <p:blipFill>
          <a:blip r:embed="rId2" cstate="print"/>
          <a:srcRect b="9362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52400" y="3276600"/>
            <a:ext cx="2743200" cy="769441"/>
          </a:xfrm>
          <a:prstGeom prst="rect">
            <a:avLst/>
          </a:prstGeom>
          <a:solidFill>
            <a:srgbClr val="B2560A"/>
          </a:solidFill>
          <a:ln>
            <a:solidFill>
              <a:srgbClr val="9231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itchFamily="66" charset="0"/>
              </a:rPr>
              <a:t>Question:</a:t>
            </a:r>
            <a:endParaRPr lang="en-US" sz="4400" b="1" dirty="0" smtClean="0">
              <a:solidFill>
                <a:schemeClr val="accent6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pyrus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14400" y="4419600"/>
            <a:ext cx="5867400" cy="769441"/>
          </a:xfrm>
          <a:prstGeom prst="rect">
            <a:avLst/>
          </a:prstGeom>
          <a:solidFill>
            <a:srgbClr val="B2560A"/>
          </a:solidFill>
          <a:ln>
            <a:solidFill>
              <a:srgbClr val="9231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itchFamily="66" charset="0"/>
              </a:rPr>
              <a:t>What truly is a disciple?</a:t>
            </a:r>
            <a:endParaRPr lang="en-US" sz="4400" b="1" dirty="0" smtClean="0">
              <a:solidFill>
                <a:schemeClr val="accent6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pyrus" pitchFamily="66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 descr="http://www.tfnaz.com/wp-content/uploads/2009/10/journey-logo-on-map.jpg"/>
          <p:cNvPicPr>
            <a:picLocks noChangeAspect="1" noChangeArrowheads="1"/>
          </p:cNvPicPr>
          <p:nvPr/>
        </p:nvPicPr>
        <p:blipFill>
          <a:blip r:embed="rId2" cstate="print"/>
          <a:srcRect b="9362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685800" y="3962400"/>
            <a:ext cx="5257800" cy="2123658"/>
          </a:xfrm>
          <a:prstGeom prst="rect">
            <a:avLst/>
          </a:prstGeom>
          <a:solidFill>
            <a:srgbClr val="B2560A"/>
          </a:solidFill>
          <a:ln>
            <a:solidFill>
              <a:srgbClr val="9231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itchFamily="66" charset="0"/>
              </a:rPr>
              <a:t>Abandonment of your life for the glory of God’s kingdom</a:t>
            </a:r>
            <a:endParaRPr lang="en-US" sz="4400" b="1" dirty="0" smtClean="0">
              <a:solidFill>
                <a:schemeClr val="accent6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pyrus" pitchFamily="66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 descr="http://www.tfnaz.com/wp-content/uploads/2009/10/journey-logo-on-map.jpg"/>
          <p:cNvPicPr>
            <a:picLocks noChangeAspect="1" noChangeArrowheads="1"/>
          </p:cNvPicPr>
          <p:nvPr/>
        </p:nvPicPr>
        <p:blipFill>
          <a:blip r:embed="rId2" cstate="print"/>
          <a:srcRect b="9362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228600" y="3352800"/>
            <a:ext cx="8305800" cy="2554545"/>
          </a:xfrm>
          <a:prstGeom prst="rect">
            <a:avLst/>
          </a:prstGeom>
          <a:solidFill>
            <a:srgbClr val="B2560A"/>
          </a:solidFill>
          <a:ln>
            <a:solidFill>
              <a:srgbClr val="9231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itchFamily="66" charset="0"/>
              </a:rPr>
              <a:t>The Kingdom of God is the living, breathing leadership and authority of God here on earth. It’s all satisfying, beautiful, glorious, and mysterious.</a:t>
            </a:r>
            <a:endParaRPr lang="en-US" sz="4000" b="1" dirty="0" smtClean="0">
              <a:solidFill>
                <a:schemeClr val="accent6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pyrus" pitchFamily="66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 descr="http://www.tfnaz.com/wp-content/uploads/2009/10/journey-logo-on-map.jpg"/>
          <p:cNvPicPr>
            <a:picLocks noChangeAspect="1" noChangeArrowheads="1"/>
          </p:cNvPicPr>
          <p:nvPr/>
        </p:nvPicPr>
        <p:blipFill>
          <a:blip r:embed="rId2" cstate="print"/>
          <a:srcRect b="9362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52400" y="2971800"/>
            <a:ext cx="4267200" cy="769441"/>
          </a:xfrm>
          <a:prstGeom prst="rect">
            <a:avLst/>
          </a:prstGeom>
          <a:solidFill>
            <a:srgbClr val="B2560A"/>
          </a:solidFill>
          <a:ln>
            <a:solidFill>
              <a:srgbClr val="9231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itchFamily="66" charset="0"/>
              </a:rPr>
              <a:t>Following Jesus </a:t>
            </a:r>
            <a:endParaRPr lang="en-US" sz="4400" b="1" dirty="0" smtClean="0">
              <a:solidFill>
                <a:schemeClr val="accent6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pyrus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09600" y="3962400"/>
            <a:ext cx="8229600" cy="2616101"/>
          </a:xfrm>
          <a:prstGeom prst="rect">
            <a:avLst/>
          </a:prstGeom>
          <a:solidFill>
            <a:srgbClr val="B2560A"/>
          </a:solidFill>
          <a:ln>
            <a:solidFill>
              <a:srgbClr val="9231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itchFamily="66" charset="0"/>
              </a:rPr>
              <a:t>i</a:t>
            </a:r>
            <a:r>
              <a:rPr lang="en-US" sz="40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itchFamily="66" charset="0"/>
              </a:rPr>
              <a:t>nvolves changing your story/ kingdom. Following Jesus is living how He lived, loving how He loved, and doing what He did</a:t>
            </a:r>
            <a:r>
              <a:rPr lang="en-US" sz="44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itchFamily="66" charset="0"/>
              </a:rPr>
              <a:t>.</a:t>
            </a:r>
            <a:endParaRPr lang="en-US" sz="4400" b="1" dirty="0" smtClean="0">
              <a:solidFill>
                <a:schemeClr val="accent6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pyrus" pitchFamily="66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 descr="http://www.tfnaz.com/wp-content/uploads/2009/10/journey-logo-on-map.jpg"/>
          <p:cNvPicPr>
            <a:picLocks noChangeAspect="1" noChangeArrowheads="1"/>
          </p:cNvPicPr>
          <p:nvPr/>
        </p:nvPicPr>
        <p:blipFill>
          <a:blip r:embed="rId2" cstate="print"/>
          <a:srcRect b="9362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52400" y="2971800"/>
            <a:ext cx="4267200" cy="769441"/>
          </a:xfrm>
          <a:prstGeom prst="rect">
            <a:avLst/>
          </a:prstGeom>
          <a:solidFill>
            <a:srgbClr val="B2560A"/>
          </a:solidFill>
          <a:ln>
            <a:solidFill>
              <a:srgbClr val="9231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itchFamily="66" charset="0"/>
              </a:rPr>
              <a:t>Following Jesus </a:t>
            </a:r>
            <a:endParaRPr lang="en-US" sz="4400" b="1" dirty="0" smtClean="0">
              <a:solidFill>
                <a:schemeClr val="accent6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pyrus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09600" y="3962400"/>
            <a:ext cx="6400800" cy="1323439"/>
          </a:xfrm>
          <a:prstGeom prst="rect">
            <a:avLst/>
          </a:prstGeom>
          <a:solidFill>
            <a:srgbClr val="B2560A"/>
          </a:solidFill>
          <a:ln>
            <a:solidFill>
              <a:srgbClr val="9231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itchFamily="66" charset="0"/>
              </a:rPr>
              <a:t>i</a:t>
            </a:r>
            <a:r>
              <a:rPr lang="en-US" sz="40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itchFamily="66" charset="0"/>
              </a:rPr>
              <a:t>nvolves Jesus continually changing you</a:t>
            </a:r>
            <a:endParaRPr lang="en-US" sz="4400" b="1" dirty="0" smtClean="0">
              <a:solidFill>
                <a:schemeClr val="accent6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pyrus" pitchFamily="66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 descr="http://www.tfnaz.com/wp-content/uploads/2009/10/journey-logo-on-map.jpg"/>
          <p:cNvPicPr>
            <a:picLocks noChangeAspect="1" noChangeArrowheads="1"/>
          </p:cNvPicPr>
          <p:nvPr/>
        </p:nvPicPr>
        <p:blipFill>
          <a:blip r:embed="rId2" cstate="print"/>
          <a:srcRect b="9362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0" y="3048000"/>
            <a:ext cx="5029200" cy="769441"/>
          </a:xfrm>
          <a:prstGeom prst="rect">
            <a:avLst/>
          </a:prstGeom>
          <a:solidFill>
            <a:srgbClr val="B2560A"/>
          </a:solidFill>
          <a:ln>
            <a:solidFill>
              <a:srgbClr val="9231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itchFamily="66" charset="0"/>
              </a:rPr>
              <a:t>Philippians 2:12-13</a:t>
            </a:r>
            <a:endParaRPr lang="en-US" sz="4400" b="1" dirty="0" smtClean="0">
              <a:solidFill>
                <a:schemeClr val="accent6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pyrus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09600" y="4114800"/>
            <a:ext cx="8153400" cy="2554545"/>
          </a:xfrm>
          <a:prstGeom prst="rect">
            <a:avLst/>
          </a:prstGeom>
          <a:solidFill>
            <a:srgbClr val="B2560A"/>
          </a:solidFill>
          <a:ln>
            <a:solidFill>
              <a:srgbClr val="9231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itchFamily="66" charset="0"/>
              </a:rPr>
              <a:t>“</a:t>
            </a:r>
            <a:r>
              <a:rPr lang="en-US" sz="4000" b="1" i="1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itchFamily="66" charset="0"/>
              </a:rPr>
              <a:t>Continue to work out your salvation with fear and trembling, for it is God who works in you to will and to act according to His good pleasure.”</a:t>
            </a:r>
            <a:endParaRPr lang="en-US" sz="4000" b="1" i="1" dirty="0" smtClean="0">
              <a:solidFill>
                <a:schemeClr val="accent6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pyrus" pitchFamily="66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247</Words>
  <Application>Microsoft Office PowerPoint</Application>
  <PresentationFormat>On-screen Show (4:3)</PresentationFormat>
  <Paragraphs>22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Company>Sandy Ridge Community Church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Sandy Ridge Media</dc:creator>
  <cp:lastModifiedBy>Sandy Ridge Media</cp:lastModifiedBy>
  <cp:revision>3</cp:revision>
  <dcterms:created xsi:type="dcterms:W3CDTF">2013-10-02T14:55:05Z</dcterms:created>
  <dcterms:modified xsi:type="dcterms:W3CDTF">2013-10-02T15:06:36Z</dcterms:modified>
</cp:coreProperties>
</file>