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0F70-E176-4627-8925-758DBF8712F7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2CC4-C0F1-4EDA-8948-99A8E36B1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0F70-E176-4627-8925-758DBF8712F7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2CC4-C0F1-4EDA-8948-99A8E36B1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0F70-E176-4627-8925-758DBF8712F7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2CC4-C0F1-4EDA-8948-99A8E36B1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0F70-E176-4627-8925-758DBF8712F7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2CC4-C0F1-4EDA-8948-99A8E36B1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0F70-E176-4627-8925-758DBF8712F7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2CC4-C0F1-4EDA-8948-99A8E36B1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0F70-E176-4627-8925-758DBF8712F7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2CC4-C0F1-4EDA-8948-99A8E36B1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0F70-E176-4627-8925-758DBF8712F7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2CC4-C0F1-4EDA-8948-99A8E36B1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0F70-E176-4627-8925-758DBF8712F7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2CC4-C0F1-4EDA-8948-99A8E36B1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0F70-E176-4627-8925-758DBF8712F7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2CC4-C0F1-4EDA-8948-99A8E36B1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0F70-E176-4627-8925-758DBF8712F7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2CC4-C0F1-4EDA-8948-99A8E36B1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0F70-E176-4627-8925-758DBF8712F7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2CC4-C0F1-4EDA-8948-99A8E36B1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C0F70-E176-4627-8925-758DBF8712F7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2CC4-C0F1-4EDA-8948-99A8E36B1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95800"/>
            <a:ext cx="27432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Courage Amadeus Mitchell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 descr="House 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10200" cy="4343400"/>
          </a:xfrm>
          <a:prstGeom prst="rect">
            <a:avLst/>
          </a:prstGeom>
        </p:spPr>
      </p:pic>
      <p:pic>
        <p:nvPicPr>
          <p:cNvPr id="5" name="Picture 4" descr="House 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2895600"/>
            <a:ext cx="5283200" cy="3962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2052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962400"/>
            <a:ext cx="8458200" cy="1600438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Week </a:t>
            </a: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50 </a:t>
            </a: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–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  What’s So Great About Jesus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3352800"/>
            <a:ext cx="7162800" cy="2123658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You don’t need Jesus to do or give you anything more – you just need more of Jesus!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3352800"/>
            <a:ext cx="6781800" cy="2800767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Anything that had a beginning had a beginning in Him so Jesus could not have had a beginning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4038600"/>
            <a:ext cx="6324600" cy="1446550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</a:t>
            </a:r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he reordering and relinquishment of our lives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4038600"/>
            <a:ext cx="6324600" cy="1446550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</a:t>
            </a:r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o join Jesus in His mission of reconciliation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64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Sandy Ridge Community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Ridge Media</dc:creator>
  <cp:lastModifiedBy>Sandy Ridge Media</cp:lastModifiedBy>
  <cp:revision>3</cp:revision>
  <dcterms:created xsi:type="dcterms:W3CDTF">2013-12-10T22:02:42Z</dcterms:created>
  <dcterms:modified xsi:type="dcterms:W3CDTF">2013-12-15T18:58:47Z</dcterms:modified>
</cp:coreProperties>
</file>