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2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D939-B264-4D1C-89AB-4E55E9BADD72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58E0-CC9D-42A9-94A4-2537601F06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D939-B264-4D1C-89AB-4E55E9BADD72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58E0-CC9D-42A9-94A4-2537601F06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D939-B264-4D1C-89AB-4E55E9BADD72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58E0-CC9D-42A9-94A4-2537601F06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D939-B264-4D1C-89AB-4E55E9BADD72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58E0-CC9D-42A9-94A4-2537601F06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D939-B264-4D1C-89AB-4E55E9BADD72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58E0-CC9D-42A9-94A4-2537601F06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D939-B264-4D1C-89AB-4E55E9BADD72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58E0-CC9D-42A9-94A4-2537601F06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D939-B264-4D1C-89AB-4E55E9BADD72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58E0-CC9D-42A9-94A4-2537601F06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D939-B264-4D1C-89AB-4E55E9BADD72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58E0-CC9D-42A9-94A4-2537601F06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D939-B264-4D1C-89AB-4E55E9BADD72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58E0-CC9D-42A9-94A4-2537601F06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D939-B264-4D1C-89AB-4E55E9BADD72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58E0-CC9D-42A9-94A4-2537601F06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D939-B264-4D1C-89AB-4E55E9BADD72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58E0-CC9D-42A9-94A4-2537601F06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9D939-B264-4D1C-89AB-4E55E9BADD72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158E0-CC9D-42A9-94A4-2537601F06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4.bp.blogspot.com/-FmsQu8w_P0s/Td-lq0vPlmI/AAAAAAAAAMY/BYkoeoLhQh4/s640/spiritual+warfare+img.jpg"/>
          <p:cNvPicPr>
            <a:picLocks noChangeAspect="1" noChangeArrowheads="1"/>
          </p:cNvPicPr>
          <p:nvPr/>
        </p:nvPicPr>
        <p:blipFill>
          <a:blip r:embed="rId2" cstate="print">
            <a:lum contrast="-10000"/>
          </a:blip>
          <a:srcRect t="18889" r="7500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0" y="4343400"/>
            <a:ext cx="670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>
                    <a:lumMod val="85000"/>
                  </a:schemeClr>
                </a:solidFill>
                <a:latin typeface="Garamond" pitchFamily="18" charset="0"/>
              </a:rPr>
              <a:t> </a:t>
            </a:r>
            <a:r>
              <a:rPr lang="en-US" sz="3600" b="1" dirty="0" smtClean="0">
                <a:solidFill>
                  <a:schemeClr val="bg1">
                    <a:lumMod val="85000"/>
                  </a:schemeClr>
                </a:solidFill>
                <a:latin typeface="Garamond" pitchFamily="18" charset="0"/>
              </a:rPr>
              <a:t>  </a:t>
            </a:r>
            <a:r>
              <a:rPr lang="en-US" sz="4800" b="1" dirty="0" smtClean="0">
                <a:solidFill>
                  <a:schemeClr val="bg1">
                    <a:lumMod val="85000"/>
                  </a:schemeClr>
                </a:solidFill>
                <a:latin typeface="OptimusPrinceps" pitchFamily="2" charset="0"/>
              </a:rPr>
              <a:t>Week </a:t>
            </a:r>
            <a:r>
              <a:rPr lang="en-US" sz="4800" b="1" dirty="0" smtClean="0">
                <a:solidFill>
                  <a:schemeClr val="bg1">
                    <a:lumMod val="85000"/>
                  </a:schemeClr>
                </a:solidFill>
                <a:latin typeface="OptimusPrinceps" pitchFamily="2" charset="0"/>
              </a:rPr>
              <a:t>5 </a:t>
            </a:r>
            <a:r>
              <a:rPr lang="en-US" sz="4800" b="1" dirty="0" smtClean="0">
                <a:solidFill>
                  <a:schemeClr val="bg1">
                    <a:lumMod val="85000"/>
                  </a:schemeClr>
                </a:solidFill>
                <a:latin typeface="OptimusPrinceps" pitchFamily="2" charset="0"/>
              </a:rPr>
              <a:t>– </a:t>
            </a:r>
          </a:p>
          <a:p>
            <a:r>
              <a:rPr lang="en-US" sz="4800" b="1" dirty="0">
                <a:solidFill>
                  <a:schemeClr val="bg1">
                    <a:lumMod val="85000"/>
                  </a:schemeClr>
                </a:solidFill>
                <a:latin typeface="OptimusPrinceps" pitchFamily="2" charset="0"/>
              </a:rPr>
              <a:t>	</a:t>
            </a:r>
            <a:r>
              <a:rPr lang="en-US" sz="4800" b="1" dirty="0" smtClean="0">
                <a:solidFill>
                  <a:schemeClr val="bg1">
                    <a:lumMod val="85000"/>
                  </a:schemeClr>
                </a:solidFill>
                <a:latin typeface="OptimusPrinceps" pitchFamily="2" charset="0"/>
              </a:rPr>
              <a:t>   </a:t>
            </a:r>
            <a:r>
              <a:rPr lang="en-US" sz="4800" b="1" dirty="0" smtClean="0">
                <a:solidFill>
                  <a:schemeClr val="bg1">
                    <a:lumMod val="85000"/>
                  </a:schemeClr>
                </a:solidFill>
                <a:latin typeface="OptimusPrinceps" pitchFamily="2" charset="0"/>
              </a:rPr>
              <a:t>Pray, Pra</a:t>
            </a:r>
            <a:r>
              <a:rPr lang="en-US" sz="4800" b="1" dirty="0" smtClean="0">
                <a:solidFill>
                  <a:schemeClr val="bg1">
                    <a:lumMod val="85000"/>
                  </a:schemeClr>
                </a:solidFill>
                <a:latin typeface="OptimusPrinceps" pitchFamily="2" charset="0"/>
              </a:rPr>
              <a:t>y, Pray!!!</a:t>
            </a:r>
            <a:endParaRPr lang="en-US" sz="4800" b="1" dirty="0">
              <a:solidFill>
                <a:schemeClr val="bg1">
                  <a:lumMod val="85000"/>
                </a:schemeClr>
              </a:solidFill>
              <a:latin typeface="OptimusPrinceps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4.bp.blogspot.com/-FmsQu8w_P0s/Td-lq0vPlmI/AAAAAAAAAMY/BYkoeoLhQh4/s640/spiritual+warfare+img.jpg"/>
          <p:cNvPicPr>
            <a:picLocks noChangeAspect="1" noChangeArrowheads="1"/>
          </p:cNvPicPr>
          <p:nvPr/>
        </p:nvPicPr>
        <p:blipFill>
          <a:blip r:embed="rId2" cstate="print">
            <a:lum contrast="-10000"/>
          </a:blip>
          <a:srcRect t="18889" r="7500"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8600" y="4057233"/>
            <a:ext cx="8001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>
                    <a:lumMod val="85000"/>
                  </a:schemeClr>
                </a:solidFill>
                <a:latin typeface="Garamond" pitchFamily="18" charset="0"/>
              </a:rPr>
              <a:t> </a:t>
            </a:r>
            <a:r>
              <a:rPr lang="en-US" sz="4400" b="1" dirty="0" smtClean="0">
                <a:solidFill>
                  <a:schemeClr val="bg1">
                    <a:lumMod val="85000"/>
                  </a:schemeClr>
                </a:solidFill>
                <a:latin typeface="Garamond" pitchFamily="18" charset="0"/>
              </a:rPr>
              <a:t>  </a:t>
            </a:r>
            <a:r>
              <a:rPr lang="en-US" sz="4400" b="1" dirty="0" smtClean="0">
                <a:solidFill>
                  <a:schemeClr val="bg1">
                    <a:lumMod val="85000"/>
                  </a:schemeClr>
                </a:solidFill>
                <a:latin typeface="OptimusPrinceps" pitchFamily="2" charset="0"/>
              </a:rPr>
              <a:t>“</a:t>
            </a:r>
            <a:r>
              <a:rPr lang="en-US" sz="4400" b="1" i="1" dirty="0" err="1" smtClean="0">
                <a:solidFill>
                  <a:schemeClr val="bg1">
                    <a:lumMod val="85000"/>
                  </a:schemeClr>
                </a:solidFill>
                <a:latin typeface="OptimusPrinceps" pitchFamily="2" charset="0"/>
              </a:rPr>
              <a:t>Epaphras</a:t>
            </a:r>
            <a:r>
              <a:rPr lang="en-US" sz="4400" b="1" i="1" dirty="0" smtClean="0">
                <a:solidFill>
                  <a:schemeClr val="bg1">
                    <a:lumMod val="85000"/>
                  </a:schemeClr>
                </a:solidFill>
                <a:latin typeface="OptimusPrinceps" pitchFamily="2" charset="0"/>
              </a:rPr>
              <a:t> is always wrestling in prayer for you, that you may stand firm in the will of god, mature and fully assured</a:t>
            </a:r>
            <a:r>
              <a:rPr lang="en-US" sz="4400" b="1" dirty="0" smtClean="0">
                <a:solidFill>
                  <a:schemeClr val="bg1">
                    <a:lumMod val="85000"/>
                  </a:schemeClr>
                </a:solidFill>
                <a:latin typeface="OptimusPrinceps" pitchFamily="2" charset="0"/>
              </a:rPr>
              <a:t>.”</a:t>
            </a:r>
            <a:endParaRPr lang="en-US" sz="4400" b="1" dirty="0">
              <a:solidFill>
                <a:schemeClr val="bg1">
                  <a:lumMod val="85000"/>
                </a:schemeClr>
              </a:solidFill>
              <a:latin typeface="OptimusPrinceps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352800"/>
            <a:ext cx="381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 smtClean="0">
                <a:solidFill>
                  <a:schemeClr val="bg1">
                    <a:lumMod val="85000"/>
                  </a:schemeClr>
                </a:solidFill>
                <a:latin typeface="OptimusPrinceps" pitchFamily="2" charset="0"/>
              </a:rPr>
              <a:t>Colossians 4:12</a:t>
            </a:r>
            <a:endParaRPr lang="en-US" sz="4400" b="1" u="sng" dirty="0">
              <a:solidFill>
                <a:schemeClr val="bg1">
                  <a:lumMod val="85000"/>
                </a:schemeClr>
              </a:solidFill>
              <a:latin typeface="OptimusPrinceps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4.bp.blogspot.com/-FmsQu8w_P0s/Td-lq0vPlmI/AAAAAAAAAMY/BYkoeoLhQh4/s640/spiritual+warfare+img.jpg"/>
          <p:cNvPicPr>
            <a:picLocks noChangeAspect="1" noChangeArrowheads="1"/>
          </p:cNvPicPr>
          <p:nvPr/>
        </p:nvPicPr>
        <p:blipFill>
          <a:blip r:embed="rId2" cstate="print">
            <a:lum contrast="-10000"/>
          </a:blip>
          <a:srcRect t="18889" r="7500"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62000" y="4057233"/>
            <a:ext cx="7239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>
                    <a:lumMod val="85000"/>
                  </a:schemeClr>
                </a:solidFill>
                <a:latin typeface="Garamond" pitchFamily="18" charset="0"/>
              </a:rPr>
              <a:t> </a:t>
            </a:r>
            <a:r>
              <a:rPr lang="en-US" sz="4400" b="1" dirty="0" smtClean="0">
                <a:solidFill>
                  <a:schemeClr val="bg1">
                    <a:lumMod val="85000"/>
                  </a:schemeClr>
                </a:solidFill>
                <a:latin typeface="Garamond" pitchFamily="18" charset="0"/>
              </a:rPr>
              <a:t>  </a:t>
            </a:r>
            <a:r>
              <a:rPr lang="en-US" sz="4400" b="1" dirty="0" smtClean="0">
                <a:solidFill>
                  <a:schemeClr val="bg1">
                    <a:lumMod val="85000"/>
                  </a:schemeClr>
                </a:solidFill>
                <a:latin typeface="OptimusPrinceps" pitchFamily="2" charset="0"/>
              </a:rPr>
              <a:t>“</a:t>
            </a:r>
            <a:r>
              <a:rPr lang="en-US" sz="4400" b="1" i="1" dirty="0" smtClean="0">
                <a:solidFill>
                  <a:schemeClr val="bg1">
                    <a:lumMod val="85000"/>
                  </a:schemeClr>
                </a:solidFill>
                <a:latin typeface="OptimusPrinceps" pitchFamily="2" charset="0"/>
              </a:rPr>
              <a:t>The church will go forward on her knees or she will not go forward at all.”</a:t>
            </a:r>
          </a:p>
          <a:p>
            <a:pPr algn="ctr"/>
            <a:r>
              <a:rPr lang="en-US" sz="4400" b="1" dirty="0">
                <a:solidFill>
                  <a:schemeClr val="bg1">
                    <a:lumMod val="85000"/>
                  </a:schemeClr>
                </a:solidFill>
                <a:latin typeface="OptimusPrinceps" pitchFamily="2" charset="0"/>
              </a:rPr>
              <a:t> </a:t>
            </a:r>
            <a:r>
              <a:rPr lang="en-US" sz="4400" b="1" dirty="0" smtClean="0">
                <a:solidFill>
                  <a:schemeClr val="bg1">
                    <a:lumMod val="85000"/>
                  </a:schemeClr>
                </a:solidFill>
                <a:latin typeface="OptimusPrinceps" pitchFamily="2" charset="0"/>
              </a:rPr>
              <a:t>				</a:t>
            </a:r>
            <a:r>
              <a:rPr lang="en-US" sz="3200" b="1" dirty="0" smtClean="0">
                <a:solidFill>
                  <a:schemeClr val="bg1">
                    <a:lumMod val="85000"/>
                  </a:schemeClr>
                </a:solidFill>
                <a:latin typeface="OptimusPrinceps" pitchFamily="2" charset="0"/>
              </a:rPr>
              <a:t>- Andrew Murray</a:t>
            </a:r>
            <a:endParaRPr lang="en-US" sz="3200" b="1" dirty="0">
              <a:solidFill>
                <a:schemeClr val="bg1">
                  <a:lumMod val="85000"/>
                </a:schemeClr>
              </a:solidFill>
              <a:latin typeface="OptimusPrinceps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4.bp.blogspot.com/-FmsQu8w_P0s/Td-lq0vPlmI/AAAAAAAAAMY/BYkoeoLhQh4/s640/spiritual+warfare+img.jpg"/>
          <p:cNvPicPr>
            <a:picLocks noChangeAspect="1" noChangeArrowheads="1"/>
          </p:cNvPicPr>
          <p:nvPr/>
        </p:nvPicPr>
        <p:blipFill>
          <a:blip r:embed="rId2" cstate="print">
            <a:lum contrast="-10000"/>
          </a:blip>
          <a:srcRect t="18889" r="7500"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04800" y="4419600"/>
            <a:ext cx="8534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>
                    <a:lumMod val="85000"/>
                  </a:schemeClr>
                </a:solidFill>
                <a:latin typeface="Garamond" pitchFamily="18" charset="0"/>
              </a:rPr>
              <a:t> </a:t>
            </a:r>
            <a:r>
              <a:rPr lang="en-US" sz="4400" b="1" dirty="0" smtClean="0">
                <a:solidFill>
                  <a:schemeClr val="bg1">
                    <a:lumMod val="85000"/>
                  </a:schemeClr>
                </a:solidFill>
                <a:latin typeface="Garamond" pitchFamily="18" charset="0"/>
              </a:rPr>
              <a:t>  </a:t>
            </a:r>
            <a:r>
              <a:rPr lang="en-US" sz="4400" b="1" dirty="0" smtClean="0">
                <a:solidFill>
                  <a:schemeClr val="bg1">
                    <a:lumMod val="85000"/>
                  </a:schemeClr>
                </a:solidFill>
                <a:latin typeface="OptimusPrinceps" pitchFamily="2" charset="0"/>
              </a:rPr>
              <a:t>Since the war we face is spiritual we should fight spiritual battles by spiritual means</a:t>
            </a:r>
            <a:endParaRPr lang="en-US" sz="4400" b="1" dirty="0">
              <a:solidFill>
                <a:schemeClr val="bg1">
                  <a:lumMod val="85000"/>
                </a:schemeClr>
              </a:solidFill>
              <a:latin typeface="OptimusPrinceps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4.bp.blogspot.com/-FmsQu8w_P0s/Td-lq0vPlmI/AAAAAAAAAMY/BYkoeoLhQh4/s640/spiritual+warfare+img.jpg"/>
          <p:cNvPicPr>
            <a:picLocks noChangeAspect="1" noChangeArrowheads="1"/>
          </p:cNvPicPr>
          <p:nvPr/>
        </p:nvPicPr>
        <p:blipFill>
          <a:blip r:embed="rId2" cstate="print">
            <a:lum contrast="-10000"/>
          </a:blip>
          <a:srcRect t="18889" r="7500"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143000" y="4343400"/>
            <a:ext cx="6553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>
                    <a:lumMod val="85000"/>
                  </a:schemeClr>
                </a:solidFill>
                <a:latin typeface="Garamond" pitchFamily="18" charset="0"/>
              </a:rPr>
              <a:t> </a:t>
            </a:r>
            <a:r>
              <a:rPr lang="en-US" sz="4400" b="1" dirty="0" smtClean="0">
                <a:solidFill>
                  <a:schemeClr val="bg1">
                    <a:lumMod val="85000"/>
                  </a:schemeClr>
                </a:solidFill>
                <a:latin typeface="Garamond" pitchFamily="18" charset="0"/>
              </a:rPr>
              <a:t>  </a:t>
            </a:r>
            <a:r>
              <a:rPr lang="en-US" sz="4400" b="1" dirty="0" smtClean="0">
                <a:solidFill>
                  <a:schemeClr val="bg1">
                    <a:lumMod val="85000"/>
                  </a:schemeClr>
                </a:solidFill>
                <a:latin typeface="OptimusPrinceps" pitchFamily="2" charset="0"/>
              </a:rPr>
              <a:t>Prayer is the relational language between God and humanity</a:t>
            </a:r>
            <a:endParaRPr lang="en-US" sz="4400" b="1" dirty="0">
              <a:solidFill>
                <a:schemeClr val="bg1">
                  <a:lumMod val="85000"/>
                </a:schemeClr>
              </a:solidFill>
              <a:latin typeface="OptimusPrinceps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4.bp.blogspot.com/-FmsQu8w_P0s/Td-lq0vPlmI/AAAAAAAAAMY/BYkoeoLhQh4/s640/spiritual+warfare+img.jpg"/>
          <p:cNvPicPr>
            <a:picLocks noChangeAspect="1" noChangeArrowheads="1"/>
          </p:cNvPicPr>
          <p:nvPr/>
        </p:nvPicPr>
        <p:blipFill>
          <a:blip r:embed="rId2" cstate="print">
            <a:lum contrast="-10000"/>
          </a:blip>
          <a:srcRect t="18889" r="7500"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8600" y="4114800"/>
            <a:ext cx="85344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>
                    <a:lumMod val="85000"/>
                  </a:schemeClr>
                </a:solidFill>
                <a:latin typeface="OptimusPrinceps" pitchFamily="2" charset="0"/>
              </a:rPr>
              <a:t>Stand up, stand up for Jesus, stand in His strength alone; the arm of flesh will fail you, ye dare not trust your own. Put on the gospel armor, each piece put on with prayer; where duty calls or danger, be never wanting there</a:t>
            </a:r>
            <a:r>
              <a:rPr lang="en-US" sz="4400" b="1" dirty="0" smtClean="0">
                <a:solidFill>
                  <a:schemeClr val="bg1">
                    <a:lumMod val="85000"/>
                  </a:schemeClr>
                </a:solidFill>
                <a:latin typeface="OptimusPrinceps" pitchFamily="2" charset="0"/>
              </a:rPr>
              <a:t>.</a:t>
            </a:r>
            <a:endParaRPr lang="en-US" sz="4400" b="1" dirty="0">
              <a:solidFill>
                <a:schemeClr val="bg1">
                  <a:lumMod val="85000"/>
                </a:schemeClr>
              </a:solidFill>
              <a:latin typeface="OptimusPrinceps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4.bp.blogspot.com/-FmsQu8w_P0s/Td-lq0vPlmI/AAAAAAAAAMY/BYkoeoLhQh4/s640/spiritual+warfare+img.jpg"/>
          <p:cNvPicPr>
            <a:picLocks noChangeAspect="1" noChangeArrowheads="1"/>
          </p:cNvPicPr>
          <p:nvPr/>
        </p:nvPicPr>
        <p:blipFill>
          <a:blip r:embed="rId2" cstate="print">
            <a:lum contrast="-10000"/>
          </a:blip>
          <a:srcRect t="18889" r="7500"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90600" y="4572000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>
                    <a:lumMod val="85000"/>
                  </a:schemeClr>
                </a:solidFill>
                <a:latin typeface="Garamond" pitchFamily="18" charset="0"/>
              </a:rPr>
              <a:t> </a:t>
            </a:r>
            <a:r>
              <a:rPr lang="en-US" sz="4400" b="1" dirty="0" smtClean="0">
                <a:solidFill>
                  <a:schemeClr val="bg1">
                    <a:lumMod val="85000"/>
                  </a:schemeClr>
                </a:solidFill>
                <a:latin typeface="Garamond" pitchFamily="18" charset="0"/>
              </a:rPr>
              <a:t>  </a:t>
            </a:r>
            <a:r>
              <a:rPr lang="en-US" sz="4400" b="1" dirty="0" smtClean="0">
                <a:solidFill>
                  <a:schemeClr val="bg1">
                    <a:lumMod val="85000"/>
                  </a:schemeClr>
                </a:solidFill>
                <a:latin typeface="OptimusPrinceps" pitchFamily="2" charset="0"/>
              </a:rPr>
              <a:t>Pray in the </a:t>
            </a:r>
            <a:r>
              <a:rPr lang="en-US" sz="4800" b="1" dirty="0" smtClean="0">
                <a:solidFill>
                  <a:schemeClr val="bg1">
                    <a:lumMod val="85000"/>
                  </a:schemeClr>
                </a:solidFill>
                <a:latin typeface="OptimusPrinceps" pitchFamily="2" charset="0"/>
              </a:rPr>
              <a:t>S</a:t>
            </a:r>
            <a:r>
              <a:rPr lang="en-US" sz="4400" b="1" dirty="0" smtClean="0">
                <a:solidFill>
                  <a:schemeClr val="bg1">
                    <a:lumMod val="85000"/>
                  </a:schemeClr>
                </a:solidFill>
                <a:latin typeface="OptimusPrinceps" pitchFamily="2" charset="0"/>
              </a:rPr>
              <a:t>pirit</a:t>
            </a:r>
            <a:endParaRPr lang="en-US" sz="4400" b="1" dirty="0">
              <a:solidFill>
                <a:schemeClr val="bg1">
                  <a:lumMod val="85000"/>
                </a:schemeClr>
              </a:solidFill>
              <a:latin typeface="OptimusPrinceps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4.bp.blogspot.com/-FmsQu8w_P0s/Td-lq0vPlmI/AAAAAAAAAMY/BYkoeoLhQh4/s640/spiritual+warfare+img.jpg"/>
          <p:cNvPicPr>
            <a:picLocks noChangeAspect="1" noChangeArrowheads="1"/>
          </p:cNvPicPr>
          <p:nvPr/>
        </p:nvPicPr>
        <p:blipFill>
          <a:blip r:embed="rId2" cstate="print">
            <a:lum contrast="-10000"/>
          </a:blip>
          <a:srcRect t="18889" r="7500"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90600" y="4572000"/>
            <a:ext cx="609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>
                    <a:lumMod val="85000"/>
                  </a:schemeClr>
                </a:solidFill>
                <a:latin typeface="Garamond" pitchFamily="18" charset="0"/>
              </a:rPr>
              <a:t> </a:t>
            </a:r>
            <a:r>
              <a:rPr lang="en-US" sz="4400" b="1" dirty="0" smtClean="0">
                <a:solidFill>
                  <a:schemeClr val="bg1">
                    <a:lumMod val="85000"/>
                  </a:schemeClr>
                </a:solidFill>
                <a:latin typeface="Garamond" pitchFamily="18" charset="0"/>
              </a:rPr>
              <a:t>  </a:t>
            </a:r>
            <a:r>
              <a:rPr lang="en-US" sz="4400" b="1" dirty="0" smtClean="0">
                <a:solidFill>
                  <a:schemeClr val="bg1">
                    <a:lumMod val="85000"/>
                  </a:schemeClr>
                </a:solidFill>
                <a:latin typeface="OptimusPrinceps" pitchFamily="2" charset="0"/>
              </a:rPr>
              <a:t>Pray on all occasions</a:t>
            </a:r>
            <a:endParaRPr lang="en-US" sz="4400" b="1" dirty="0">
              <a:solidFill>
                <a:schemeClr val="bg1">
                  <a:lumMod val="85000"/>
                </a:schemeClr>
              </a:solidFill>
              <a:latin typeface="OptimusPrinceps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4.bp.blogspot.com/-FmsQu8w_P0s/Td-lq0vPlmI/AAAAAAAAAMY/BYkoeoLhQh4/s640/spiritual+warfare+img.jpg"/>
          <p:cNvPicPr>
            <a:picLocks noChangeAspect="1" noChangeArrowheads="1"/>
          </p:cNvPicPr>
          <p:nvPr/>
        </p:nvPicPr>
        <p:blipFill>
          <a:blip r:embed="rId2" cstate="print">
            <a:lum contrast="-10000"/>
          </a:blip>
          <a:srcRect t="18889" r="7500"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90600" y="4572000"/>
            <a:ext cx="586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>
                    <a:lumMod val="85000"/>
                  </a:schemeClr>
                </a:solidFill>
                <a:latin typeface="Garamond" pitchFamily="18" charset="0"/>
              </a:rPr>
              <a:t> </a:t>
            </a:r>
            <a:r>
              <a:rPr lang="en-US" sz="4400" b="1" dirty="0" smtClean="0">
                <a:solidFill>
                  <a:schemeClr val="bg1">
                    <a:lumMod val="85000"/>
                  </a:schemeClr>
                </a:solidFill>
                <a:latin typeface="Garamond" pitchFamily="18" charset="0"/>
              </a:rPr>
              <a:t>  </a:t>
            </a:r>
            <a:r>
              <a:rPr lang="en-US" sz="4400" b="1" dirty="0" smtClean="0">
                <a:solidFill>
                  <a:schemeClr val="bg1">
                    <a:lumMod val="85000"/>
                  </a:schemeClr>
                </a:solidFill>
                <a:latin typeface="OptimusPrinceps" pitchFamily="2" charset="0"/>
              </a:rPr>
              <a:t>Pray with alertness</a:t>
            </a:r>
            <a:endParaRPr lang="en-US" sz="4400" b="1" dirty="0">
              <a:solidFill>
                <a:schemeClr val="bg1">
                  <a:lumMod val="85000"/>
                </a:schemeClr>
              </a:solidFill>
              <a:latin typeface="OptimusPrinceps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4.bp.blogspot.com/-FmsQu8w_P0s/Td-lq0vPlmI/AAAAAAAAAMY/BYkoeoLhQh4/s640/spiritual+warfare+img.jpg"/>
          <p:cNvPicPr>
            <a:picLocks noChangeAspect="1" noChangeArrowheads="1"/>
          </p:cNvPicPr>
          <p:nvPr/>
        </p:nvPicPr>
        <p:blipFill>
          <a:blip r:embed="rId2" cstate="print">
            <a:lum contrast="-10000"/>
          </a:blip>
          <a:srcRect t="18889" r="7500"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90600" y="4572000"/>
            <a:ext cx="670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>
                    <a:lumMod val="85000"/>
                  </a:schemeClr>
                </a:solidFill>
                <a:latin typeface="Garamond" pitchFamily="18" charset="0"/>
              </a:rPr>
              <a:t> </a:t>
            </a:r>
            <a:r>
              <a:rPr lang="en-US" sz="4400" b="1" dirty="0" smtClean="0">
                <a:solidFill>
                  <a:schemeClr val="bg1">
                    <a:lumMod val="85000"/>
                  </a:schemeClr>
                </a:solidFill>
                <a:latin typeface="Garamond" pitchFamily="18" charset="0"/>
              </a:rPr>
              <a:t>  </a:t>
            </a:r>
            <a:r>
              <a:rPr lang="en-US" sz="4400" b="1" dirty="0" smtClean="0">
                <a:solidFill>
                  <a:schemeClr val="bg1">
                    <a:lumMod val="85000"/>
                  </a:schemeClr>
                </a:solidFill>
                <a:latin typeface="OptimusPrinceps" pitchFamily="2" charset="0"/>
              </a:rPr>
              <a:t>Pray with perseverance</a:t>
            </a:r>
            <a:endParaRPr lang="en-US" sz="4400" b="1" dirty="0">
              <a:solidFill>
                <a:schemeClr val="bg1">
                  <a:lumMod val="85000"/>
                </a:schemeClr>
              </a:solidFill>
              <a:latin typeface="OptimusPrinceps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4.bp.blogspot.com/-FmsQu8w_P0s/Td-lq0vPlmI/AAAAAAAAAMY/BYkoeoLhQh4/s640/spiritual+warfare+img.jpg"/>
          <p:cNvPicPr>
            <a:picLocks noChangeAspect="1" noChangeArrowheads="1"/>
          </p:cNvPicPr>
          <p:nvPr/>
        </p:nvPicPr>
        <p:blipFill>
          <a:blip r:embed="rId2" cstate="print">
            <a:lum contrast="-10000"/>
          </a:blip>
          <a:srcRect t="18889" r="7500"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90600" y="4572000"/>
            <a:ext cx="670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>
                    <a:lumMod val="85000"/>
                  </a:schemeClr>
                </a:solidFill>
                <a:latin typeface="Garamond" pitchFamily="18" charset="0"/>
              </a:rPr>
              <a:t> </a:t>
            </a:r>
            <a:r>
              <a:rPr lang="en-US" sz="4400" b="1" dirty="0" smtClean="0">
                <a:solidFill>
                  <a:schemeClr val="bg1">
                    <a:lumMod val="85000"/>
                  </a:schemeClr>
                </a:solidFill>
                <a:latin typeface="Garamond" pitchFamily="18" charset="0"/>
              </a:rPr>
              <a:t>  </a:t>
            </a:r>
            <a:r>
              <a:rPr lang="en-US" sz="4400" b="1" dirty="0" smtClean="0">
                <a:solidFill>
                  <a:schemeClr val="bg1">
                    <a:lumMod val="85000"/>
                  </a:schemeClr>
                </a:solidFill>
                <a:latin typeface="OptimusPrinceps" pitchFamily="2" charset="0"/>
              </a:rPr>
              <a:t>Pray for all the saints</a:t>
            </a:r>
            <a:endParaRPr lang="en-US" sz="4400" b="1" dirty="0">
              <a:solidFill>
                <a:schemeClr val="bg1">
                  <a:lumMod val="85000"/>
                </a:schemeClr>
              </a:solidFill>
              <a:latin typeface="OptimusPrinceps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</Words>
  <Application>Microsoft Office PowerPoint</Application>
  <PresentationFormat>On-screen Show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Sandy Ridge Community Church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Sandy Ridge Media</dc:creator>
  <cp:lastModifiedBy>Sandy Ridge Media</cp:lastModifiedBy>
  <cp:revision>2</cp:revision>
  <dcterms:created xsi:type="dcterms:W3CDTF">2014-01-28T22:46:42Z</dcterms:created>
  <dcterms:modified xsi:type="dcterms:W3CDTF">2014-01-28T22:47:19Z</dcterms:modified>
</cp:coreProperties>
</file>