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F53A-A401-4566-85FD-30033456884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6A7D-5473-45C7-ADC9-2EBB4F2260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2667000"/>
            <a:ext cx="6248400" cy="2062103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Week 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4:</a:t>
            </a:r>
            <a:endParaRPr lang="en-US" sz="4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Mission of a Disciple</a:t>
            </a: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(part </a:t>
            </a:r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three) 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2667000"/>
            <a:ext cx="6096000" cy="2308324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Biblical mission and biblical community are inseparable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2364462"/>
            <a:ext cx="6400800" cy="4493538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3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person who loves their own dream of community will destroy community, but the person who loves those around them will experience community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.”    		- </a:t>
            </a:r>
            <a:r>
              <a:rPr lang="en-US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Dietrich </a:t>
            </a:r>
            <a:r>
              <a:rPr lang="en-US" sz="32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Bonhoeffer</a:t>
            </a:r>
            <a:endParaRPr lang="en-US" sz="32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2667000"/>
            <a:ext cx="5867400" cy="144655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Who shall I disciple as Jesus did me?”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867400" cy="144655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And who will continue Jesus’ </a:t>
            </a:r>
            <a:r>
              <a:rPr lang="en-US" sz="4000" b="1" i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discipling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of me?”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i.ytimg.com/vi/RXGL_ZrMHMM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2667000"/>
            <a:ext cx="51816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We have all the trappings of the Church but we are missing the heart of Christ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.”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2667000"/>
            <a:ext cx="59436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 make sure every person on the planet hears about Jesus and sees His message lived out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2667000"/>
            <a:ext cx="5181600" cy="156966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Jesus’ authority is universal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2667000"/>
            <a:ext cx="5181600" cy="156966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Jesus’ authority is purposeful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2667000"/>
            <a:ext cx="56388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If you are not fishing for people then you are not following Jesus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.” </a:t>
            </a:r>
          </a:p>
          <a:p>
            <a:pPr algn="ctr"/>
            <a:r>
              <a:rPr lang="en-US" sz="4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   – </a:t>
            </a:r>
            <a:r>
              <a:rPr lang="en-US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Dawson </a:t>
            </a:r>
            <a:r>
              <a:rPr lang="en-US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Trotman</a:t>
            </a:r>
            <a:endParaRPr lang="en-US" sz="36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2667000"/>
            <a:ext cx="5791200" cy="156966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Growing Christians do not grow alone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2667000"/>
            <a:ext cx="59436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 make sure every person on the planet hears about Jesus and sees His message lived out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2014-04-01T20:21:01Z</dcterms:created>
  <dcterms:modified xsi:type="dcterms:W3CDTF">2014-04-01T20:21:19Z</dcterms:modified>
</cp:coreProperties>
</file>