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0420-3F41-4300-8F3D-F173E0340068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E053-5669-4426-985C-3F06D0D86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0420-3F41-4300-8F3D-F173E0340068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E053-5669-4426-985C-3F06D0D86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0420-3F41-4300-8F3D-F173E0340068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E053-5669-4426-985C-3F06D0D86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0420-3F41-4300-8F3D-F173E0340068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E053-5669-4426-985C-3F06D0D86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0420-3F41-4300-8F3D-F173E0340068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E053-5669-4426-985C-3F06D0D86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0420-3F41-4300-8F3D-F173E0340068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E053-5669-4426-985C-3F06D0D86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0420-3F41-4300-8F3D-F173E0340068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E053-5669-4426-985C-3F06D0D86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0420-3F41-4300-8F3D-F173E0340068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E053-5669-4426-985C-3F06D0D86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0420-3F41-4300-8F3D-F173E0340068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E053-5669-4426-985C-3F06D0D86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0420-3F41-4300-8F3D-F173E0340068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E053-5669-4426-985C-3F06D0D86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0420-3F41-4300-8F3D-F173E0340068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E053-5669-4426-985C-3F06D0D86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20420-3F41-4300-8F3D-F173E0340068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5E053-5669-4426-985C-3F06D0D86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67000" y="2667000"/>
            <a:ext cx="6248400" cy="2062103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Week 5:</a:t>
            </a:r>
          </a:p>
          <a:p>
            <a:r>
              <a:rPr lang="en-US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How to Make Disciples</a:t>
            </a:r>
          </a:p>
          <a:p>
            <a:r>
              <a:rPr lang="en-US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	(part one) 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71800" y="2667000"/>
            <a:ext cx="5943600" cy="3785652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May God help us not to let the Word stop with us. May the Word spread through us.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2514600"/>
            <a:ext cx="6172200" cy="3785652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“</a:t>
            </a:r>
            <a:r>
              <a:rPr lang="en-US" sz="40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Jesus invested 90 percent of His time in 12 Jewish men in the 1</a:t>
            </a:r>
            <a:r>
              <a:rPr lang="en-US" sz="4000" b="1" i="1" baseline="30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st</a:t>
            </a:r>
            <a:r>
              <a:rPr lang="en-US" sz="40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century so that He could reach all Americans in the 21</a:t>
            </a:r>
            <a:r>
              <a:rPr lang="en-US" sz="4000" b="1" i="1" baseline="30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st</a:t>
            </a:r>
            <a:r>
              <a:rPr lang="en-US" sz="40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century?”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2514600"/>
            <a:ext cx="6553200" cy="3785652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God designed making disciples so when you live for the growth of others in Christ then you will experience new heights in your own growth in Christ.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24200" y="2514600"/>
            <a:ext cx="5867400" cy="1938992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As God invests in you through specific people you invest in others. 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71800" y="2667000"/>
            <a:ext cx="5943600" cy="3785652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To make sure every person on the planet hears about Jesus and sees His message lived out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76400" y="2667000"/>
            <a:ext cx="7467600" cy="1446550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“</a:t>
            </a:r>
            <a:r>
              <a:rPr lang="en-US" sz="40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How do you and I make disciples of all people groups?”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4495800"/>
            <a:ext cx="7543800" cy="2062103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“</a:t>
            </a:r>
            <a:r>
              <a:rPr lang="en-US" sz="40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How did Jesus’ first disciples understand His command to make disciples?”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76600" y="2667000"/>
            <a:ext cx="5867400" cy="1446550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“</a:t>
            </a:r>
            <a:r>
              <a:rPr lang="en-US" sz="40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Who shall I disciple as Jesus did me?”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4648200"/>
            <a:ext cx="5867400" cy="2062103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“</a:t>
            </a:r>
            <a:r>
              <a:rPr lang="en-US" sz="40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And who will disciple me now that Jesus has physically left?”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438400"/>
            <a:ext cx="9144000" cy="4062651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“</a:t>
            </a:r>
            <a:r>
              <a:rPr lang="en-US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There is a failure of discipleship. If all of the U.S. self-proclaimed believers were to actually practice their faith the transformation of society would be incredible. Instead, a pick-and-choose spirituality and inconsistent application of Jesus’ teaching yield a disconnect between how Christians live and what the Bible instructs.” </a:t>
            </a:r>
            <a:r>
              <a:rPr lang="en-US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– Operation World</a:t>
            </a:r>
            <a:endParaRPr lang="en-US" sz="2800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2286000"/>
            <a:ext cx="6705600" cy="4401205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God never intended for your salvation to be an end, but a beginning. God saved you to be a visible expression of His life-changing message which will flow to others.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kairos2.com/REVE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4800"/>
            <a:ext cx="4419600" cy="60609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7400" y="2364462"/>
            <a:ext cx="6934200" cy="3970318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“</a:t>
            </a:r>
            <a:r>
              <a:rPr lang="en-US" sz="36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</a:t>
            </a:r>
            <a:r>
              <a:rPr lang="en-US" sz="36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 made a mistake. When people became Christians we should have told and taught them they have a responsibility to become self-feeders and not rely on the pastors, services, or the Bible studies.</a:t>
            </a:r>
            <a:r>
              <a:rPr lang="en-US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”  </a:t>
            </a:r>
            <a:r>
              <a:rPr lang="en-US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- Bill </a:t>
            </a:r>
            <a:r>
              <a:rPr lang="en-US" sz="32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Hybels</a:t>
            </a:r>
            <a:endParaRPr lang="en-US" sz="3200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05200" y="2667000"/>
            <a:ext cx="5410200" cy="2308324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“</a:t>
            </a:r>
            <a:r>
              <a:rPr lang="en-US" sz="48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What is your goal in listening to this message?”</a:t>
            </a:r>
            <a:endParaRPr lang="en-US" sz="4800"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306</Words>
  <Application>Microsoft Office PowerPoint</Application>
  <PresentationFormat>On-screen Show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3</cp:revision>
  <dcterms:created xsi:type="dcterms:W3CDTF">2014-04-08T22:01:17Z</dcterms:created>
  <dcterms:modified xsi:type="dcterms:W3CDTF">2014-04-13T15:16:32Z</dcterms:modified>
</cp:coreProperties>
</file>