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2D"/>
    <a:srgbClr val="9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9A8E-AEF4-4857-959C-3164C7C32237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37A3-06D8-4177-97FA-0982C0C691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2667000"/>
            <a:ext cx="6248400" cy="2062103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Week </a:t>
            </a:r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7:</a:t>
            </a:r>
            <a:endParaRPr lang="en-US" sz="48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How to Make Disciples</a:t>
            </a:r>
          </a:p>
          <a:p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(part </a:t>
            </a:r>
            <a:r>
              <a:rPr lang="en-US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three) 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2514600"/>
            <a:ext cx="5562600" cy="3477875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responsibility to multiply the life of Christ in someone never rests on you alone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2667000"/>
            <a:ext cx="6172200" cy="83099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Spiritually Dead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2667000"/>
            <a:ext cx="3581400" cy="83099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Infants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62600" y="2667000"/>
            <a:ext cx="3352800" cy="83099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Children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2667000"/>
            <a:ext cx="4495800" cy="83099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Young Adults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2667000"/>
            <a:ext cx="2971800" cy="83099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Parents</a:t>
            </a:r>
            <a:endParaRPr lang="en-US" sz="48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2514600"/>
            <a:ext cx="5562600" cy="280076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Leaders are responsible to equip God’s people for works of service.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2514600"/>
            <a:ext cx="5181600" cy="3477875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God’s people, not just the leaders, participate in doing the ministry of the church.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2514600"/>
            <a:ext cx="5562600" cy="2800767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goal of the works of service is to build up God’s people to maturity.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2667000"/>
            <a:ext cx="5105400" cy="769441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Where do I start?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0"/>
            <a:ext cx="4800600" cy="1446550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1) A commitment to make disciples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2667000"/>
            <a:ext cx="5105400" cy="769441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Where do I start?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0"/>
            <a:ext cx="4800600" cy="769441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Pray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2667000"/>
            <a:ext cx="5105400" cy="769441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Where do I start?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810000"/>
            <a:ext cx="4800600" cy="2123658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</a:t>
            </a:r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Identify the spiritual needs of the person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ssionalthoughts.files.wordpress.com/2013/07/book-jpg.png?w=560&amp;h=5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199"/>
            <a:ext cx="6934200" cy="51546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381000"/>
            <a:ext cx="7848600" cy="769441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The 5 Stages of Discipleship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ewdestinydenver.org/wp-content/uploads/2012/10/follow-me-sermon-series.png"/>
          <p:cNvPicPr>
            <a:picLocks noChangeAspect="1" noChangeArrowheads="1"/>
          </p:cNvPicPr>
          <p:nvPr/>
        </p:nvPicPr>
        <p:blipFill>
          <a:blip r:embed="rId2" cstate="print"/>
          <a:srcRect l="2500" t="7778" r="58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2514600"/>
            <a:ext cx="5562600" cy="4154984"/>
          </a:xfrm>
          <a:prstGeom prst="rect">
            <a:avLst/>
          </a:prstGeom>
          <a:solidFill>
            <a:srgbClr val="BBBDC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Spiritual growth often goes in cycles but is illustrated in a linear pattern to help us grasp the basic concept</a:t>
            </a:r>
            <a:endParaRPr lang="en-US" sz="40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2014-04-29T21:54:42Z</dcterms:created>
  <dcterms:modified xsi:type="dcterms:W3CDTF">2014-04-29T21:55:11Z</dcterms:modified>
</cp:coreProperties>
</file>