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E2FD"/>
    <a:srgbClr val="7DE7E2"/>
    <a:srgbClr val="8AEAE5"/>
    <a:srgbClr val="9BEDE9"/>
    <a:srgbClr val="B8F2EF"/>
    <a:srgbClr val="23C7BF"/>
    <a:srgbClr val="21B9B2"/>
    <a:srgbClr val="0694C6"/>
    <a:srgbClr val="119C9F"/>
    <a:srgbClr val="14BA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84C8D-246D-4E04-B0E9-2B159577332F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12FEF-01F4-4FF3-9F75-9A13EE35C3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4038600"/>
            <a:ext cx="7239000" cy="1938992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Tw Cen MT Condensed" pitchFamily="34" charset="0"/>
              </a:rPr>
              <a:t>WEEK 1:</a:t>
            </a:r>
          </a:p>
          <a:p>
            <a:r>
              <a:rPr lang="en-US" sz="6000" b="1" dirty="0">
                <a:latin typeface="Tw Cen MT Condensed" pitchFamily="34" charset="0"/>
              </a:rPr>
              <a:t>	</a:t>
            </a:r>
            <a:r>
              <a:rPr lang="en-US" sz="6000" b="1" dirty="0" smtClean="0">
                <a:latin typeface="Tw Cen MT Condensed" pitchFamily="34" charset="0"/>
              </a:rPr>
              <a:t> JUSTICE AS WORSHIP </a:t>
            </a:r>
            <a:endParaRPr lang="en-US" sz="60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657600"/>
            <a:ext cx="7696200" cy="3046988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w Cen MT Condensed" pitchFamily="34" charset="0"/>
              </a:rPr>
              <a:t>“Seek first His Kingdom and His righteousness and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His justice </a:t>
            </a:r>
            <a:r>
              <a:rPr lang="en-US" sz="4800" b="1" dirty="0" smtClean="0">
                <a:latin typeface="Tw Cen MT Condensed" pitchFamily="34" charset="0"/>
              </a:rPr>
              <a:t>and all these things will be given to you as well.” 	</a:t>
            </a:r>
            <a:r>
              <a:rPr lang="en-US" sz="3600" b="1" dirty="0" smtClean="0">
                <a:latin typeface="Tw Cen MT Condensed" pitchFamily="34" charset="0"/>
              </a:rPr>
              <a:t>– Matthew 6:33</a:t>
            </a:r>
            <a:endParaRPr lang="en-US" sz="3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657600"/>
            <a:ext cx="7696200" cy="3046988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w Cen MT Condensed" pitchFamily="34" charset="0"/>
              </a:rPr>
              <a:t>“God made Him who had no sin to be sin for us, so that in Him we might become the righteousness and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justice </a:t>
            </a:r>
            <a:r>
              <a:rPr lang="en-US" sz="4800" b="1" dirty="0" smtClean="0">
                <a:latin typeface="Tw Cen MT Condensed" pitchFamily="34" charset="0"/>
              </a:rPr>
              <a:t>of God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.</a:t>
            </a:r>
            <a:r>
              <a:rPr lang="en-US" sz="4800" b="1" dirty="0" smtClean="0">
                <a:latin typeface="Tw Cen MT Condensed" pitchFamily="34" charset="0"/>
              </a:rPr>
              <a:t>” 	</a:t>
            </a:r>
            <a:r>
              <a:rPr lang="en-US" sz="3600" b="1" dirty="0" smtClean="0">
                <a:latin typeface="Tw Cen MT Condensed" pitchFamily="34" charset="0"/>
              </a:rPr>
              <a:t>– 2 Cor. 5:21 </a:t>
            </a:r>
            <a:endParaRPr lang="en-US" sz="3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4114800"/>
            <a:ext cx="7010400" cy="1107996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Tw Cen MT Condensed" pitchFamily="34" charset="0"/>
              </a:rPr>
              <a:t>What then is justice?</a:t>
            </a:r>
            <a:endParaRPr lang="en-US" sz="6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581400"/>
            <a:ext cx="8001000" cy="1015663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he-IL" sz="6000" dirty="0" smtClean="0"/>
              <a:t>מִשְׁפָּט</a:t>
            </a:r>
            <a:endParaRPr lang="en-US" sz="6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" y="4572000"/>
            <a:ext cx="8001000" cy="1015663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mishpat</a:t>
            </a:r>
            <a:endParaRPr lang="en-US" sz="6000" dirty="0" smtClean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200400"/>
            <a:ext cx="8610600" cy="3477875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w Cen MT Condensed" pitchFamily="34" charset="0"/>
              </a:rPr>
              <a:t>A call on God’s people to judge righteously AND to ensure that all experience their God-given rights to life, freedom, dignity, and protection of the fruits of their labor (</a:t>
            </a:r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itchFamily="34" charset="0"/>
              </a:rPr>
              <a:t>i.e. making wrong things right for others</a:t>
            </a:r>
            <a:r>
              <a:rPr lang="en-US" sz="4400" b="1" dirty="0" smtClean="0">
                <a:latin typeface="Tw Cen MT Condensed" pitchFamily="34" charset="0"/>
              </a:rPr>
              <a:t>)</a:t>
            </a:r>
            <a:endParaRPr lang="en-US" sz="44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657600"/>
            <a:ext cx="8305800" cy="2800767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w Cen MT Condensed" pitchFamily="34" charset="0"/>
              </a:rPr>
              <a:t>“Woe to those who call evil good and good evil, who put darkness for light and light for darkness, who put bitter for sweet and sweet for bitter.”</a:t>
            </a:r>
            <a:r>
              <a:rPr lang="en-US" sz="4400" b="1" dirty="0" smtClean="0">
                <a:latin typeface="Tw Cen MT Condensed" pitchFamily="34" charset="0"/>
              </a:rPr>
              <a:t> </a:t>
            </a:r>
            <a:r>
              <a:rPr lang="en-US" sz="4400" b="1" dirty="0" smtClean="0">
                <a:latin typeface="Tw Cen MT Condensed" pitchFamily="34" charset="0"/>
              </a:rPr>
              <a:t>- </a:t>
            </a:r>
            <a:r>
              <a:rPr lang="en-US" sz="3600" b="1" dirty="0" smtClean="0">
                <a:latin typeface="Tw Cen MT Condensed" pitchFamily="34" charset="0"/>
              </a:rPr>
              <a:t> Isaiah 5:20</a:t>
            </a:r>
            <a:endParaRPr lang="en-US" sz="3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4114800"/>
            <a:ext cx="7467600" cy="1107996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Tw Cen MT Condensed" pitchFamily="34" charset="0"/>
              </a:rPr>
              <a:t>Through Jesus, we are it</a:t>
            </a:r>
            <a:endParaRPr lang="en-US" sz="6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4114800"/>
            <a:ext cx="7467600" cy="2123658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Tw Cen MT Condensed" pitchFamily="34" charset="0"/>
              </a:rPr>
              <a:t>to make wrong things right for others</a:t>
            </a:r>
            <a:endParaRPr lang="en-US" sz="6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-22363"/>
            <a:ext cx="9144000" cy="6880363"/>
          </a:xfrm>
          <a:prstGeom prst="rect">
            <a:avLst/>
          </a:prstGeom>
          <a:noFill/>
        </p:spPr>
      </p:pic>
      <p:sp>
        <p:nvSpPr>
          <p:cNvPr id="3074" name="AutoShape 2" descr="data:image/jpeg;base64,/9j/4AAQSkZJRgABAQAAAQABAAD/2wCEAAkGBwgHBgkIBwgKCgkLDRYPDQwMDRsUFRAWIB0iIiAdHx8kKDQsJCYxJx8fLT0tMTU3Ojo6Iys/RD84QzQ5OjcBCgoKDQwNGg8PGjclHyU3Nzc3Nzc3Nzc3Nzc3Nzc3Nzc3Nzc3Nzc3Nzc3Nzc3Nzc3Nzc3Nzc3Nzc3Nzc3Nzc3N//AABEIAKAAgAMBIgACEQEDEQH/xAAcAAABBQEBAQAAAAAAAAAAAAAGAgMEBQcBAAj/xAA6EAACAQMDAgMFBgQFBQAAAAABAgMABBEFEiExQQYTUSIyYXGBBxRSkaGxFSNC0SRiweHwFjNjcvH/xAAZAQACAwEAAAAAAAAAAAAAAAAAAwECBAX/xAAjEQACAgIBBAMBAQAAAAAAAAAAAQIRAyESBCIxQRMyQqEF/9oADAMBAAIRAxEAPwDX69ivYpQFAHgKWBXVFR9TvBY2U0wCs0aE7c/XH5A0APu0cSlpGCqoLEn0HU0hLy1eTyxMu7OAPU8f3FZtrniR5LlGWbcixSREj+pW7/r+lDs2u3I2yIxUoezd9uP9Ko5UxigbPbavp9y4SK5VmJwBin4r20mCNHcIwf3eetYAmsXaSiSN23lufa+B4/enrfxBefyGjmZdqqFGehOf7mpUgcD6BwCMg5Hwrm2sgsPFl5vUpNIsYwchug4B/PAo18N+J7jUHu5bxYorOBd5kJ5Geij1+fyq4sKCtJK05G4kjVwCNwBwe2a6VqAIxFJIxT5Wm2FADdcpRFJoAUKcUUlRTqCgDjsI0PtKpbgEnvWaa5ql7JdyIybG2+VMqjhsHII9KNPFrbbBf8RPb+178abh8jyKzuKF7y6dBu2ocsc9TUNtLReEeTKSS3ZHwEJ+Q/Sos9jMyHah6YouNusfAUUkwBv6azOezfDCqA6PTrpiDsA5BpQ0O5CgYyAMUXiEDtXVlMJxt6VaM0RPACtpp19Gsh8piGAAbHQA1YWl/JFthUewvOG4GcAfWjCxureZSjxjpiqfWdLhe48y3wCOSAOlPVejJONFlZeK763vI1Co1uP+4zDJPy56/OtC068TULOO6iUqj9AetY9bWY8wFsuo6+13rUPC95Hc6YiohTyfYKk5/WrMTRbkUhhmnK4RUAR2FNkVIYU0RQA4op1BSFFOgUAVniSHzdJmx1AB7etBiRrbw4AwXJJo28RA/wAHucdlH70HzptA3HgVSbpGjAtkOUYNIUZOKkyNDghmGacS3AO8dMZNYXJWdSK0RPIyOaYmt06AgGrK6McMeZDhTyCKo5tRtVl4BOemT1q0JplcioQY3V8xnjtUi4jnuIgyIWkHGM4zXkuLedc7thHXcOBRJHbRTQxsoyCMEj+qnuVLRkkr8lV4ci+/WrSyDbJHgK3Q0XeG4/KinBXneBn8XHX9aorG3/heoS2q5SOUbgCcbfr86JtMAWFgM+93qccrdCMkaRYg12kKaWOlPM4lhVJreqLaKYbfDTnqfwCn9b1ZbJTDCQZz3/B8aCbmRpXOGJz1PrQBpailikrSxQBB1mSP7hPC7LvkjIRCRlieBj64oI1e1nMzQMdu3G7afhRnrGlxX5hm5S5gbdFIpwR6jPoaGNftvvc7eZI0i9WCDbk9OcUrN9dGjp/sCDyWdvciKa6ywPPOcURfe4vurLDLnaMH/SqS50XTzIDFbBcd8ZY1YQ2f3W2mLLjeVJHoAOB+9ZONs6mOwa1O7ljlEe+TbydpPFN2mqS+YFjsVJ4BLcmpGtwpcMWDDdGe9ct0Q+9Hkn+pWxTHBC25cvJHGp3YIkubF4F77XBxRHoetRPcGFr0RIAHG6MNGfgR1/I1XGJQC21VPx5q08JS2EGoj7zAGdvcl7pUXQmcWEd5qe4tNcWUsaomPOMZ8tvzwV+o+tXmmPutEbIbcAQRUTVXmj026ezTzJliYxqBncaySPXtUttSN615ICGBcZxkDqCPTFWU+PcxeLA8/ajdFqu1nVhZRmKAgznqfwVzVb97W1Dwxks4xu7LQbcS+Ycu5ZiecdTWswvWjks5nkIBJz1J71wIkZyze0O1dQZ4VdorrIqHJOTUWBpS0qkilCpAYvYzNayxglSyFcjtkUASkTQRu6jdtHStFYZGKAZ4BDLJB2RiB+dIz3Rs6Rq2QkADANxz3pcrQzLPElzvdDyo7VHuzzgUxHI5BAyTtOMmsttHVg0UN9qcdnctBJEzBzhtoBx8Tk05ZIkmoFIpR5DDKke6D6U5ewxXMIkaPa/RlI70xEywYjAGOyir25LbKy0/BY3kZhO1hg1GsnKX8TL1DU9dTFogr5yD1NRbMFr6NV6k1CutiptJ6NTsc/yyScYHFZNd27rqOrWZDFWLhCR/n4x9a1KyuVjjLt0VNxHwAoc0eD+Nyafdbo5VE5mlYDG3A4B+JOPyqYx5JIVhn8Umw9EamMRuoZQOQe9UPiPTLaCAXMEYRywBC9DV+pqu8ShDphZ2wVYFfia3Ucpu3YI5z8q4zADrVffamYThFBzTBmuWQefE8e/kZHWgg18UsUgUsUEnDQXrqGLVZ8D3iCPqKNaHvE9nuCXSA8ey/wAB2NKyq4jsEuMwJvLgwToqwmV5DwoPQV65gvm5BSEd8DJqS8YW6MxHQVy5uj5ZCjrWG2zswlRR3unSNl5bqUgddrYqnlsZCR5NxOrdiWz+9W1y8uWBfrzg01Eznr09fWmxuiuSY/J/PtY5ZceeExJj19agwORfQkfirtxcGPIHINQ4rny5jKf6VO350JGac9mi6RetdzqgLKWxkZ6UVQW9vbs5t4Y4jIdzFFAyazfwZdk3sMTEs5k3OR2z2/StKBpvTrTMvUPaofQ165to7uBoZVBU/vSUqQoyK0mUyjU7EwXHkyAgo+P1rQdW0iG/0yIeWPNiTKEfKqfxZEq3pkwMlVai6Ng8SOOjKD+lBAtaUKjWt1BcA+TKr49DUkUEnaRJGsiMjqGVhgg+lKzXqGAD6xpjWU4QtujfJRj1IHY1WMirnPNF3iuLdaRS49x8H5H/AIKFHhDj3iKxZY8ZUjp9PkuGyqv0ElvuKhW6YFUzxNCoXPHNEU0GxSCcjrVXd9MAVWLGzmmUk6ueWOKgyuckJwO9Wd3HtUtn5VHs9NuL2QxW+F/G7dE+f9qYnydIzTpK2E32c2jT6kXAOy3XdI2ON5/2FH1zq1taajFZ3TGBp1zA7H2XPcZ7EZFUXg7yNO/wUGdjHJYnlm9TUP7XpRBoFpMMedHeK8Zx04IP71qhhcNMxzyKbD5KkJ0oE8N+LY/uqC7DOjAYYclf7ijazuoLuISW0iyKe6npUlaKLxZH/Mhb1Qj/AJ+dWuiSebpNq3/jx+XFQvFaZt4W7hiK54YuY/4aYmcBo5DwT2NBBnmi6lLZSwTu7My8lSeDWm6br9neWjXDOsSr725hWPXNrLNYiW1u0YIcBfWoiXwa2aOfjHHHes6U4FEzXNX8VQ2zxLZlJQRuLVKi8U6aYWkmlEW0ZINYkl87AsJNqx8AZq4srtrm3DMMeme9RPJOO/QcjQ9f1f8AiHh4Xmnqzxo+ZI8e1gdRQ5aajBcqrQuHVhkEGnNA8QWsniGPSLaExxT2zSOrHgMMY/Pn8qTq/gjy5mutDufu5bJMDDKH5HtV8mJzipLya+nyqOmPXGHjwKpLtNqksRxSP4jeWciW2o2kiyMdqsoyrH4Ed6vbXThHtnvAPMHKoeQvz+NJjhnKVGmWWEVZTWejyXYElxmKEcgEct8vT51aCCOCNYYY1WNegHf51YSMTwTTBXNdHDhjjOflzSyDEJMUquOCDnIof+1G+ludHh3nCiUYx2FE6RZahX7UB5WgxL3ecD6YNPa0Z42nQLafqhhgVFMw/wDYVY2/iWaAkJcSxHHvq2CKD47mUJt807R2zXTKT35pPEdyDlvH+oCVIbx2kiX3gWzg/D4VaWvi2CKXIwBJ/UDkVmsjNLGXA9qMe0PUetMJMYyDmhxRHIuYbp1DbGI+VJiZn3Fsk/Gofmcez09amxyxw2u+Q4Y+6O5+VIpvSKDsGAx3D2e9TRrGxPKtfZQD2n+HwoeluGlOAfZ9K7cSGK2Izy/emrFHywQc/ZXZPeapPrk4IxL5UXPw9o/qB9K1xl3DByMdDQP9nSw/9HWHlDB9oscdWzzV74h8QQ6PoNxczSATbCkS93cjjH70yWlY3GrdGLeJvFGoa5eSyRTzQWrD2I43IG3t9a0Lw5rD6rpVtNO2ZVXy5T2LDjP161kNxIsbxxRkKm3hm7AYFax4d0ePS9NCwSmZJCJDJnhiR1HwpUJN93o29XDHBcFtl/v3DFOxJnrUOJqlq/RO5pyRzmSY4wfpWb/atc73tovR8/pWkxH2OOwrK/tRP8209SzZ/L/emV2lf0BSlR2pQNRwxHNOCTPBpKZcfjkMbhxg47HpSLhQuJEyY393/Kfw008iqpJOKbjmeRWQEhG7H4dKkGXMjR2pYth5c8L2WoUkrTOWkYnPWo7vk880vcoxmhUvBFUSI+u5jgDtUe6kedvYUsxwqIO5PAH510uXPPTHSp3hhXm8S2LRKHMcyvtPoDzQ3YI3HTrJdG0i1sEI/kRhWb1Pc/nmsf8AFupPrd/NeBswqSsC+kYPX68GtV8V3ZttKvpl5ZIX2/MjFYtat/L8rHI6fKqZm4rkvR0v8+EJzeOf6WiBEolkBPVW+oFG3gLUpra9bS55S1qyFoh+Bh1A+Y/agyWFoZNw90HIq38PXm3VrWXoRKqtn0Jx/rS23HuW0x3xQmniyKpx/prY9kZJ/wDtPW7HeM8k96hpneitz1xUuEYkX51t46OL7LJ/YhOKyf7Uz/jbH4o5/b+9atc8RCsi+0yUtqFopHCI4z8yv9qH9CP0BprnauMea8TxWYYcZA5BYnjtTqY+ApoHiufGpTCj/9k="/>
          <p:cNvSpPr>
            <a:spLocks noChangeAspect="1" noChangeArrowheads="1"/>
          </p:cNvSpPr>
          <p:nvPr/>
        </p:nvSpPr>
        <p:spPr bwMode="auto">
          <a:xfrm>
            <a:off x="155575" y="-639763"/>
            <a:ext cx="106680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wgHBgkIBwgKCgkLDRYPDQwMDRsUFRAWIB0iIiAdHx8kKDQsJCYxJx8fLT0tMTU3Ojo6Iys/RD84QzQ5OjcBCgoKDQwNGg8PGjclHyU3Nzc3Nzc3Nzc3Nzc3Nzc3Nzc3Nzc3Nzc3Nzc3Nzc3Nzc3Nzc3Nzc3Nzc3Nzc3Nzc3N//AABEIAKAAgAMBIgACEQEDEQH/xAAcAAABBQEBAQAAAAAAAAAAAAAGAgMEBQcBAAj/xAA6EAACAQMDAgMFBgQFBQAAAAABAgMABBEFEiExQQYTUSIyYXGBBxRSkaGxFSNC0SRiweHwFjNjcvH/xAAZAQACAwEAAAAAAAAAAAAAAAAAAwECBAX/xAAjEQACAgIBBAMBAQAAAAAAAAAAAQIRAyESBCIxQRMyQqEF/9oADAMBAAIRAxEAPwDX69ivYpQFAHgKWBXVFR9TvBY2U0wCs0aE7c/XH5A0APu0cSlpGCqoLEn0HU0hLy1eTyxMu7OAPU8f3FZtrniR5LlGWbcixSREj+pW7/r+lDs2u3I2yIxUoezd9uP9Ko5UxigbPbavp9y4SK5VmJwBin4r20mCNHcIwf3eetYAmsXaSiSN23lufa+B4/enrfxBefyGjmZdqqFGehOf7mpUgcD6BwCMg5Hwrm2sgsPFl5vUpNIsYwchug4B/PAo18N+J7jUHu5bxYorOBd5kJ5Geij1+fyq4sKCtJK05G4kjVwCNwBwe2a6VqAIxFJIxT5Wm2FADdcpRFJoAUKcUUlRTqCgDjsI0PtKpbgEnvWaa5ql7JdyIybG2+VMqjhsHII9KNPFrbbBf8RPb+178abh8jyKzuKF7y6dBu2ocsc9TUNtLReEeTKSS3ZHwEJ+Q/Sos9jMyHah6YouNusfAUUkwBv6azOezfDCqA6PTrpiDsA5BpQ0O5CgYyAMUXiEDtXVlMJxt6VaM0RPACtpp19Gsh8piGAAbHQA1YWl/JFthUewvOG4GcAfWjCxureZSjxjpiqfWdLhe48y3wCOSAOlPVejJONFlZeK763vI1Co1uP+4zDJPy56/OtC068TULOO6iUqj9AetY9bWY8wFsuo6+13rUPC95Hc6YiohTyfYKk5/WrMTRbkUhhmnK4RUAR2FNkVIYU0RQA4op1BSFFOgUAVniSHzdJmx1AB7etBiRrbw4AwXJJo28RA/wAHucdlH70HzptA3HgVSbpGjAtkOUYNIUZOKkyNDghmGacS3AO8dMZNYXJWdSK0RPIyOaYmt06AgGrK6McMeZDhTyCKo5tRtVl4BOemT1q0JplcioQY3V8xnjtUi4jnuIgyIWkHGM4zXkuLedc7thHXcOBRJHbRTQxsoyCMEj+qnuVLRkkr8lV4ci+/WrSyDbJHgK3Q0XeG4/KinBXneBn8XHX9aorG3/heoS2q5SOUbgCcbfr86JtMAWFgM+93qccrdCMkaRYg12kKaWOlPM4lhVJreqLaKYbfDTnqfwCn9b1ZbJTDCQZz3/B8aCbmRpXOGJz1PrQBpailikrSxQBB1mSP7hPC7LvkjIRCRlieBj64oI1e1nMzQMdu3G7afhRnrGlxX5hm5S5gbdFIpwR6jPoaGNftvvc7eZI0i9WCDbk9OcUrN9dGjp/sCDyWdvciKa6ywPPOcURfe4vurLDLnaMH/SqS50XTzIDFbBcd8ZY1YQ2f3W2mLLjeVJHoAOB+9ZONs6mOwa1O7ljlEe+TbydpPFN2mqS+YFjsVJ4BLcmpGtwpcMWDDdGe9ct0Q+9Hkn+pWxTHBC25cvJHGp3YIkubF4F77XBxRHoetRPcGFr0RIAHG6MNGfgR1/I1XGJQC21VPx5q08JS2EGoj7zAGdvcl7pUXQmcWEd5qe4tNcWUsaomPOMZ8tvzwV+o+tXmmPutEbIbcAQRUTVXmj026ezTzJliYxqBncaySPXtUttSN615ICGBcZxkDqCPTFWU+PcxeLA8/ajdFqu1nVhZRmKAgznqfwVzVb97W1Dwxks4xu7LQbcS+Ycu5ZiecdTWswvWjks5nkIBJz1J71wIkZyze0O1dQZ4VdorrIqHJOTUWBpS0qkilCpAYvYzNayxglSyFcjtkUASkTQRu6jdtHStFYZGKAZ4BDLJB2RiB+dIz3Rs6Rq2QkADANxz3pcrQzLPElzvdDyo7VHuzzgUxHI5BAyTtOMmsttHVg0UN9qcdnctBJEzBzhtoBx8Tk05ZIkmoFIpR5DDKke6D6U5ewxXMIkaPa/RlI70xEywYjAGOyir25LbKy0/BY3kZhO1hg1GsnKX8TL1DU9dTFogr5yD1NRbMFr6NV6k1CutiptJ6NTsc/yyScYHFZNd27rqOrWZDFWLhCR/n4x9a1KyuVjjLt0VNxHwAoc0eD+Nyafdbo5VE5mlYDG3A4B+JOPyqYx5JIVhn8Umw9EamMRuoZQOQe9UPiPTLaCAXMEYRywBC9DV+pqu8ShDphZ2wVYFfia3Ucpu3YI5z8q4zADrVffamYThFBzTBmuWQefE8e/kZHWgg18UsUgUsUEnDQXrqGLVZ8D3iCPqKNaHvE9nuCXSA8ey/wAB2NKyq4jsEuMwJvLgwToqwmV5DwoPQV65gvm5BSEd8DJqS8YW6MxHQVy5uj5ZCjrWG2zswlRR3unSNl5bqUgddrYqnlsZCR5NxOrdiWz+9W1y8uWBfrzg01Eznr09fWmxuiuSY/J/PtY5ZceeExJj19agwORfQkfirtxcGPIHINQ4rny5jKf6VO350JGac9mi6RetdzqgLKWxkZ6UVQW9vbs5t4Y4jIdzFFAyazfwZdk3sMTEs5k3OR2z2/StKBpvTrTMvUPaofQ165to7uBoZVBU/vSUqQoyK0mUyjU7EwXHkyAgo+P1rQdW0iG/0yIeWPNiTKEfKqfxZEq3pkwMlVai6Ng8SOOjKD+lBAtaUKjWt1BcA+TKr49DUkUEnaRJGsiMjqGVhgg+lKzXqGAD6xpjWU4QtujfJRj1IHY1WMirnPNF3iuLdaRS49x8H5H/AIKFHhDj3iKxZY8ZUjp9PkuGyqv0ElvuKhW6YFUzxNCoXPHNEU0GxSCcjrVXd9MAVWLGzmmUk6ueWOKgyuckJwO9Wd3HtUtn5VHs9NuL2QxW+F/G7dE+f9qYnydIzTpK2E32c2jT6kXAOy3XdI2ON5/2FH1zq1taajFZ3TGBp1zA7H2XPcZ7EZFUXg7yNO/wUGdjHJYnlm9TUP7XpRBoFpMMedHeK8Zx04IP71qhhcNMxzyKbD5KkJ0oE8N+LY/uqC7DOjAYYclf7ijazuoLuISW0iyKe6npUlaKLxZH/Mhb1Qj/AJ+dWuiSebpNq3/jx+XFQvFaZt4W7hiK54YuY/4aYmcBo5DwT2NBBnmi6lLZSwTu7My8lSeDWm6br9neWjXDOsSr725hWPXNrLNYiW1u0YIcBfWoiXwa2aOfjHHHes6U4FEzXNX8VQ2zxLZlJQRuLVKi8U6aYWkmlEW0ZINYkl87AsJNqx8AZq4srtrm3DMMeme9RPJOO/QcjQ9f1f8AiHh4Xmnqzxo+ZI8e1gdRQ5aajBcqrQuHVhkEGnNA8QWsniGPSLaExxT2zSOrHgMMY/Pn8qTq/gjy5mutDufu5bJMDDKH5HtV8mJzipLya+nyqOmPXGHjwKpLtNqksRxSP4jeWciW2o2kiyMdqsoyrH4Ed6vbXThHtnvAPMHKoeQvz+NJjhnKVGmWWEVZTWejyXYElxmKEcgEct8vT51aCCOCNYYY1WNegHf51YSMTwTTBXNdHDhjjOflzSyDEJMUquOCDnIof+1G+ludHh3nCiUYx2FE6RZahX7UB5WgxL3ecD6YNPa0Z42nQLafqhhgVFMw/wDYVY2/iWaAkJcSxHHvq2CKD47mUJt807R2zXTKT35pPEdyDlvH+oCVIbx2kiX3gWzg/D4VaWvi2CKXIwBJ/UDkVmsjNLGXA9qMe0PUetMJMYyDmhxRHIuYbp1DbGI+VJiZn3Fsk/Gofmcez09amxyxw2u+Q4Y+6O5+VIpvSKDsGAx3D2e9TRrGxPKtfZQD2n+HwoeluGlOAfZ9K7cSGK2Izy/emrFHywQc/ZXZPeapPrk4IxL5UXPw9o/qB9K1xl3DByMdDQP9nSw/9HWHlDB9oscdWzzV74h8QQ6PoNxczSATbCkS93cjjH70yWlY3GrdGLeJvFGoa5eSyRTzQWrD2I43IG3t9a0Lw5rD6rpVtNO2ZVXy5T2LDjP161kNxIsbxxRkKm3hm7AYFax4d0ePS9NCwSmZJCJDJnhiR1HwpUJN93o29XDHBcFtl/v3DFOxJnrUOJqlq/RO5pyRzmSY4wfpWb/atc73tovR8/pWkxH2OOwrK/tRP8209SzZ/L/emV2lf0BSlR2pQNRwxHNOCTPBpKZcfjkMbhxg47HpSLhQuJEyY393/Kfw008iqpJOKbjmeRWQEhG7H4dKkGXMjR2pYth5c8L2WoUkrTOWkYnPWo7vk880vcoxmhUvBFUSI+u5jgDtUe6kedvYUsxwqIO5PAH510uXPPTHSp3hhXm8S2LRKHMcyvtPoDzQ3YI3HTrJdG0i1sEI/kRhWb1Pc/nmsf8AFupPrd/NeBswqSsC+kYPX68GtV8V3ZttKvpl5ZIX2/MjFYtat/L8rHI6fKqZm4rkvR0v8+EJzeOf6WiBEolkBPVW+oFG3gLUpra9bS55S1qyFoh+Bh1A+Y/agyWFoZNw90HIq38PXm3VrWXoRKqtn0Jx/rS23HuW0x3xQmniyKpx/prY9kZJ/wDtPW7HeM8k96hpneitz1xUuEYkX51t46OL7LJ/YhOKyf7Uz/jbH4o5/b+9atc8RCsi+0yUtqFopHCI4z8yv9qH9CP0BprnauMea8TxWYYcZA5BYnjtTqY+ApoHiufGpTCj/9k="/>
          <p:cNvSpPr>
            <a:spLocks noChangeAspect="1" noChangeArrowheads="1"/>
          </p:cNvSpPr>
          <p:nvPr/>
        </p:nvSpPr>
        <p:spPr bwMode="auto">
          <a:xfrm>
            <a:off x="155575" y="-639763"/>
            <a:ext cx="106680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6800" y="4267200"/>
            <a:ext cx="3962400" cy="1015663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w Cen MT Condensed" pitchFamily="34" charset="0"/>
              </a:rPr>
              <a:t>Gary Haugen</a:t>
            </a:r>
            <a:endParaRPr lang="en-US" sz="6000" b="1" dirty="0">
              <a:latin typeface="Tw Cen MT Condensed" pitchFamily="34" charset="0"/>
            </a:endParaRPr>
          </a:p>
        </p:txBody>
      </p:sp>
      <p:pic>
        <p:nvPicPr>
          <p:cNvPr id="3080" name="Picture 8" descr="http://images.christianpost.com/full/57513/gary-haugen.jpg"/>
          <p:cNvPicPr>
            <a:picLocks noChangeAspect="1" noChangeArrowheads="1"/>
          </p:cNvPicPr>
          <p:nvPr/>
        </p:nvPicPr>
        <p:blipFill>
          <a:blip r:embed="rId3" cstate="print"/>
          <a:srcRect l="17778" r="20808"/>
          <a:stretch>
            <a:fillRect/>
          </a:stretch>
        </p:blipFill>
        <p:spPr bwMode="auto">
          <a:xfrm>
            <a:off x="1143000" y="3203121"/>
            <a:ext cx="3352800" cy="329292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581400"/>
            <a:ext cx="8001000" cy="2862322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w Cen MT Condensed" pitchFamily="34" charset="0"/>
              </a:rPr>
              <a:t>God is displeased with your worship of Him if it does not include the work of justice</a:t>
            </a:r>
            <a:endParaRPr lang="en-US" sz="60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124200"/>
            <a:ext cx="8458200" cy="3785652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w Cen MT Condensed" pitchFamily="34" charset="0"/>
              </a:rPr>
              <a:t>“Truth is nowhere to be found, and whoever shuns evil becomes a prey. The LORD looked and was displeased that there was not justice. He saw that there was no one, He was appalled that there was no one to intervene.” 					</a:t>
            </a:r>
            <a:r>
              <a:rPr lang="en-US" sz="3600" b="1" dirty="0" smtClean="0">
                <a:latin typeface="Tw Cen MT Condensed" pitchFamily="34" charset="0"/>
              </a:rPr>
              <a:t>– Isaiah 59:15-16</a:t>
            </a:r>
            <a:endParaRPr lang="en-US" sz="3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3657600"/>
            <a:ext cx="7010400" cy="2308324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w Cen MT Condensed" pitchFamily="34" charset="0"/>
              </a:rPr>
              <a:t>“The LORD loves righteousness and justice; the earth is full of His unfailing love.”	</a:t>
            </a:r>
            <a:r>
              <a:rPr lang="en-US" sz="3600" b="1" dirty="0" smtClean="0">
                <a:latin typeface="Tw Cen MT Condensed" pitchFamily="34" charset="0"/>
              </a:rPr>
              <a:t>– Psalm 33:5</a:t>
            </a:r>
            <a:endParaRPr lang="en-US" sz="3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3657600"/>
            <a:ext cx="7010400" cy="2308324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w Cen MT Condensed" pitchFamily="34" charset="0"/>
              </a:rPr>
              <a:t>“</a:t>
            </a:r>
            <a:r>
              <a:rPr lang="en-US" sz="4800" b="1" dirty="0" smtClean="0">
                <a:latin typeface="Tw Cen MT Condensed" pitchFamily="34" charset="0"/>
              </a:rPr>
              <a:t>Righteousness and justice are the foundation of His throne.”</a:t>
            </a:r>
            <a:r>
              <a:rPr lang="en-US" sz="4800" b="1" dirty="0" smtClean="0">
                <a:latin typeface="Tw Cen MT Condensed" pitchFamily="34" charset="0"/>
              </a:rPr>
              <a:t>				</a:t>
            </a:r>
            <a:r>
              <a:rPr lang="en-US" sz="3600" b="1" dirty="0" smtClean="0">
                <a:latin typeface="Tw Cen MT Condensed" pitchFamily="34" charset="0"/>
              </a:rPr>
              <a:t>– Psalm 97:2</a:t>
            </a:r>
            <a:endParaRPr lang="en-US" sz="3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3657600"/>
            <a:ext cx="7696200" cy="2308324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w Cen MT Condensed" pitchFamily="34" charset="0"/>
              </a:rPr>
              <a:t>“The LORD works righteousness and justice for all the oppressed.”</a:t>
            </a:r>
          </a:p>
          <a:p>
            <a:pPr algn="ctr"/>
            <a:r>
              <a:rPr lang="en-US" sz="4800" b="1" dirty="0" smtClean="0">
                <a:latin typeface="Tw Cen MT Condensed" pitchFamily="34" charset="0"/>
              </a:rPr>
              <a:t>	</a:t>
            </a:r>
            <a:r>
              <a:rPr lang="en-US" sz="4800" b="1" dirty="0" smtClean="0">
                <a:latin typeface="Tw Cen MT Condensed" pitchFamily="34" charset="0"/>
              </a:rPr>
              <a:t>				</a:t>
            </a:r>
            <a:r>
              <a:rPr lang="en-US" sz="3600" b="1" dirty="0" smtClean="0">
                <a:latin typeface="Tw Cen MT Condensed" pitchFamily="34" charset="0"/>
              </a:rPr>
              <a:t>– Psalm 103:6</a:t>
            </a:r>
            <a:endParaRPr lang="en-US" sz="3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581400"/>
            <a:ext cx="8001000" cy="1015663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6000" dirty="0" smtClean="0"/>
              <a:t>δικαιοσύνη</a:t>
            </a:r>
            <a:endParaRPr lang="en-US" sz="6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" y="4572000"/>
            <a:ext cx="8001000" cy="1015663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dikaiosyne</a:t>
            </a:r>
            <a:endParaRPr lang="en-US" sz="6000" dirty="0" smtClean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oostergrace.org/docs/weekend-series/seek-justice.jpg"/>
          <p:cNvPicPr>
            <a:picLocks noChangeAspect="1" noChangeArrowheads="1"/>
          </p:cNvPicPr>
          <p:nvPr/>
        </p:nvPicPr>
        <p:blipFill>
          <a:blip r:embed="rId2" cstate="print"/>
          <a:srcRect t="31161"/>
          <a:stretch>
            <a:fillRect/>
          </a:stretch>
        </p:blipFill>
        <p:spPr bwMode="auto">
          <a:xfrm>
            <a:off x="0" y="0"/>
            <a:ext cx="9144000" cy="68803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3657600"/>
            <a:ext cx="7696200" cy="3046988"/>
          </a:xfrm>
          <a:prstGeom prst="rect">
            <a:avLst/>
          </a:prstGeom>
          <a:solidFill>
            <a:srgbClr val="8DE2F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w Cen MT Condensed" pitchFamily="34" charset="0"/>
              </a:rPr>
              <a:t>“Seek first His Kingdom and His righteousness and all these things will be given to you as well.”	</a:t>
            </a:r>
          </a:p>
          <a:p>
            <a:pPr algn="ctr"/>
            <a:r>
              <a:rPr lang="en-US" sz="4800" b="1" dirty="0" smtClean="0">
                <a:latin typeface="Tw Cen MT Condensed" pitchFamily="34" charset="0"/>
              </a:rPr>
              <a:t>	</a:t>
            </a:r>
            <a:r>
              <a:rPr lang="en-US" sz="4800" b="1" dirty="0" smtClean="0">
                <a:latin typeface="Tw Cen MT Condensed" pitchFamily="34" charset="0"/>
              </a:rPr>
              <a:t>				</a:t>
            </a:r>
            <a:r>
              <a:rPr lang="en-US" sz="3600" b="1" dirty="0" smtClean="0">
                <a:latin typeface="Tw Cen MT Condensed" pitchFamily="34" charset="0"/>
              </a:rPr>
              <a:t>– Matthew 6:33</a:t>
            </a:r>
            <a:endParaRPr lang="en-US" sz="3600" b="1" dirty="0">
              <a:latin typeface="Tw Cen MT Condensed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279</Words>
  <Application>Microsoft Office PowerPoint</Application>
  <PresentationFormat>On-screen Show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5</cp:revision>
  <dcterms:created xsi:type="dcterms:W3CDTF">2014-06-11T16:51:17Z</dcterms:created>
  <dcterms:modified xsi:type="dcterms:W3CDTF">2014-06-17T20:24:22Z</dcterms:modified>
</cp:coreProperties>
</file>