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DB15-FDBE-4F22-BD1E-B3864DC85369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A2E15-7C52-434F-9033-1E043134A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[OnePrayer.jpg]"/>
          <p:cNvPicPr>
            <a:picLocks noChangeAspect="1" noChangeArrowheads="1"/>
          </p:cNvPicPr>
          <p:nvPr/>
        </p:nvPicPr>
        <p:blipFill>
          <a:blip r:embed="rId2" cstate="print"/>
          <a:srcRect l="1667" b="222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0"/>
            <a:ext cx="6477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Franklin Gothic Demi" pitchFamily="34" charset="0"/>
              </a:rPr>
              <a:t>Week </a:t>
            </a:r>
            <a:r>
              <a:rPr lang="en-US" sz="6000" b="1" dirty="0" smtClean="0">
                <a:latin typeface="Franklin Gothic Demi" pitchFamily="34" charset="0"/>
              </a:rPr>
              <a:t>4:</a:t>
            </a:r>
            <a:endParaRPr lang="en-US" sz="6000" b="1" dirty="0" smtClean="0">
              <a:latin typeface="Franklin Gothic Demi" pitchFamily="34" charset="0"/>
            </a:endParaRPr>
          </a:p>
          <a:p>
            <a:pPr algn="ctr"/>
            <a:r>
              <a:rPr lang="en-US" sz="5400" b="1" dirty="0" smtClean="0">
                <a:latin typeface="Franklin Gothic Demi" pitchFamily="34" charset="0"/>
              </a:rPr>
              <a:t>Lord, Make Us Heavenly Minded</a:t>
            </a:r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[OnePrayer.jpg]"/>
          <p:cNvPicPr>
            <a:picLocks noChangeAspect="1" noChangeArrowheads="1"/>
          </p:cNvPicPr>
          <p:nvPr/>
        </p:nvPicPr>
        <p:blipFill>
          <a:blip r:embed="rId2" cstate="print"/>
          <a:srcRect l="1667" b="222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228600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Franklin Gothic Demi" pitchFamily="34" charset="0"/>
              </a:rPr>
              <a:t>“I thank my God every time I remember you. In all my prayers for all of you, I always pray with joy because of the partnership in the gospel from the first day until now.” </a:t>
            </a:r>
            <a:r>
              <a:rPr lang="en-US" sz="2800" b="1" dirty="0" smtClean="0">
                <a:latin typeface="Franklin Gothic Demi" pitchFamily="34" charset="0"/>
              </a:rPr>
              <a:t>– Philippians 1:3-5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[OnePrayer.jpg]"/>
          <p:cNvPicPr>
            <a:picLocks noChangeAspect="1" noChangeArrowheads="1"/>
          </p:cNvPicPr>
          <p:nvPr/>
        </p:nvPicPr>
        <p:blipFill>
          <a:blip r:embed="rId2" cstate="print"/>
          <a:srcRect l="1667" b="222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0"/>
            <a:ext cx="647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 smtClean="0">
              <a:latin typeface="Franklin Gothic Demi" pitchFamily="34" charset="0"/>
            </a:endParaRPr>
          </a:p>
          <a:p>
            <a:pPr algn="ctr"/>
            <a:r>
              <a:rPr lang="en-US" sz="5400" b="1" dirty="0" smtClean="0">
                <a:latin typeface="Franklin Gothic Demi" pitchFamily="34" charset="0"/>
              </a:rPr>
              <a:t>Revelation 21:1-8</a:t>
            </a:r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[OnePrayer.jpg]"/>
          <p:cNvPicPr>
            <a:picLocks noChangeAspect="1" noChangeArrowheads="1"/>
          </p:cNvPicPr>
          <p:nvPr/>
        </p:nvPicPr>
        <p:blipFill>
          <a:blip r:embed="rId2" cstate="print"/>
          <a:srcRect l="1667" b="222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0"/>
            <a:ext cx="647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 smtClean="0">
              <a:latin typeface="Franklin Gothic Demi" pitchFamily="34" charset="0"/>
            </a:endParaRPr>
          </a:p>
          <a:p>
            <a:pPr algn="ctr"/>
            <a:r>
              <a:rPr lang="en-US" sz="5400" b="1" dirty="0" smtClean="0">
                <a:latin typeface="Franklin Gothic Demi" pitchFamily="34" charset="0"/>
              </a:rPr>
              <a:t>Lord, Make Us Heavenly Minded</a:t>
            </a:r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2</cp:revision>
  <dcterms:created xsi:type="dcterms:W3CDTF">2014-08-19T18:47:27Z</dcterms:created>
  <dcterms:modified xsi:type="dcterms:W3CDTF">2014-08-24T17:28:32Z</dcterms:modified>
</cp:coreProperties>
</file>