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584200">
      <a:defRPr sz="4800">
        <a:solidFill>
          <a:srgbClr val="2F1A14"/>
        </a:solidFill>
        <a:latin typeface="+mn-lt"/>
        <a:ea typeface="+mn-ea"/>
        <a:cs typeface="+mn-cs"/>
        <a:sym typeface="Papyrus"/>
      </a:defRPr>
    </a:lvl1pPr>
    <a:lvl2pPr indent="342900" algn="ctr" defTabSz="584200">
      <a:defRPr sz="4800">
        <a:solidFill>
          <a:srgbClr val="2F1A14"/>
        </a:solidFill>
        <a:latin typeface="+mn-lt"/>
        <a:ea typeface="+mn-ea"/>
        <a:cs typeface="+mn-cs"/>
        <a:sym typeface="Papyrus"/>
      </a:defRPr>
    </a:lvl2pPr>
    <a:lvl3pPr indent="685800" algn="ctr" defTabSz="584200">
      <a:defRPr sz="4800">
        <a:solidFill>
          <a:srgbClr val="2F1A14"/>
        </a:solidFill>
        <a:latin typeface="+mn-lt"/>
        <a:ea typeface="+mn-ea"/>
        <a:cs typeface="+mn-cs"/>
        <a:sym typeface="Papyrus"/>
      </a:defRPr>
    </a:lvl3pPr>
    <a:lvl4pPr indent="1028700" algn="ctr" defTabSz="584200">
      <a:defRPr sz="4800">
        <a:solidFill>
          <a:srgbClr val="2F1A14"/>
        </a:solidFill>
        <a:latin typeface="+mn-lt"/>
        <a:ea typeface="+mn-ea"/>
        <a:cs typeface="+mn-cs"/>
        <a:sym typeface="Papyrus"/>
      </a:defRPr>
    </a:lvl4pPr>
    <a:lvl5pPr indent="1371600" algn="ctr" defTabSz="584200">
      <a:defRPr sz="4800">
        <a:solidFill>
          <a:srgbClr val="2F1A14"/>
        </a:solidFill>
        <a:latin typeface="+mn-lt"/>
        <a:ea typeface="+mn-ea"/>
        <a:cs typeface="+mn-cs"/>
        <a:sym typeface="Papyrus"/>
      </a:defRPr>
    </a:lvl5pPr>
    <a:lvl6pPr indent="1714500" algn="ctr" defTabSz="584200">
      <a:defRPr sz="4800">
        <a:solidFill>
          <a:srgbClr val="2F1A14"/>
        </a:solidFill>
        <a:latin typeface="+mn-lt"/>
        <a:ea typeface="+mn-ea"/>
        <a:cs typeface="+mn-cs"/>
        <a:sym typeface="Papyrus"/>
      </a:defRPr>
    </a:lvl6pPr>
    <a:lvl7pPr indent="2057400" algn="ctr" defTabSz="584200">
      <a:defRPr sz="4800">
        <a:solidFill>
          <a:srgbClr val="2F1A14"/>
        </a:solidFill>
        <a:latin typeface="+mn-lt"/>
        <a:ea typeface="+mn-ea"/>
        <a:cs typeface="+mn-cs"/>
        <a:sym typeface="Papyrus"/>
      </a:defRPr>
    </a:lvl7pPr>
    <a:lvl8pPr indent="2400300" algn="ctr" defTabSz="584200">
      <a:defRPr sz="4800">
        <a:solidFill>
          <a:srgbClr val="2F1A14"/>
        </a:solidFill>
        <a:latin typeface="+mn-lt"/>
        <a:ea typeface="+mn-ea"/>
        <a:cs typeface="+mn-cs"/>
        <a:sym typeface="Papyrus"/>
      </a:defRPr>
    </a:lvl8pPr>
    <a:lvl9pPr indent="2743200" algn="ctr" defTabSz="584200">
      <a:defRPr sz="4800">
        <a:solidFill>
          <a:srgbClr val="2F1A14"/>
        </a:solidFill>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2F1A14"/>
        </a:fontRef>
        <a:srgbClr val="2F1A14"/>
      </a:tcTxStyle>
      <a:tcStyle>
        <a:tcBdr>
          <a:left>
            <a:ln w="25400" cap="flat">
              <a:solidFill>
                <a:srgbClr val="2F1A14"/>
              </a:solidFill>
              <a:prstDash val="solid"/>
              <a:miter lim="400000"/>
            </a:ln>
          </a:left>
          <a:right>
            <a:ln w="25400" cap="flat">
              <a:solidFill>
                <a:srgbClr val="2F1A14"/>
              </a:solidFill>
              <a:prstDash val="solid"/>
              <a:miter lim="400000"/>
            </a:ln>
          </a:right>
          <a:top>
            <a:ln w="25400" cap="flat">
              <a:solidFill>
                <a:srgbClr val="2F1A14"/>
              </a:solidFill>
              <a:prstDash val="solid"/>
              <a:miter lim="400000"/>
            </a:ln>
          </a:top>
          <a:bottom>
            <a:ln w="25400" cap="flat">
              <a:solidFill>
                <a:srgbClr val="2F1A14"/>
              </a:solidFill>
              <a:prstDash val="solid"/>
              <a:miter lim="400000"/>
            </a:ln>
          </a:bottom>
          <a:insideH>
            <a:ln w="25400" cap="flat">
              <a:solidFill>
                <a:srgbClr val="2F1A14"/>
              </a:solidFill>
              <a:prstDash val="solid"/>
              <a:miter lim="400000"/>
            </a:ln>
          </a:insideH>
          <a:insideV>
            <a:ln w="25400" cap="flat">
              <a:solidFill>
                <a:srgbClr val="2F1A14"/>
              </a:solidFill>
              <a:prstDash val="solid"/>
              <a:miter lim="400000"/>
            </a:ln>
          </a:insideV>
        </a:tcBdr>
        <a:fill>
          <a:noFill/>
        </a:fill>
      </a:tcStyle>
    </a:wholeTbl>
    <a:band2H>
      <a:tcTxStyle/>
      <a:tcStyle>
        <a:tcBdr/>
        <a:fill>
          <a:solidFill>
            <a:srgbClr val="63523E">
              <a:alpha val="20000"/>
            </a:srgbClr>
          </a:solidFill>
        </a:fill>
      </a:tcStyle>
    </a:band2H>
    <a:firstCol>
      <a:tcTxStyle b="off" i="off">
        <a:fontRef idx="minor">
          <a:srgbClr val="FFFFFF"/>
        </a:fontRef>
        <a:srgbClr val="FFFFFF"/>
      </a:tcTxStyle>
      <a:tcStyle>
        <a:tcBdr>
          <a:left>
            <a:ln w="25400" cap="flat">
              <a:solidFill>
                <a:srgbClr val="2F1A14"/>
              </a:solidFill>
              <a:prstDash val="solid"/>
              <a:miter lim="400000"/>
            </a:ln>
          </a:left>
          <a:right>
            <a:ln w="25400" cap="flat">
              <a:solidFill>
                <a:srgbClr val="2F1A14"/>
              </a:solidFill>
              <a:prstDash val="solid"/>
              <a:miter lim="400000"/>
            </a:ln>
          </a:right>
          <a:top>
            <a:ln w="25400" cap="flat">
              <a:solidFill>
                <a:srgbClr val="2F1A14"/>
              </a:solidFill>
              <a:prstDash val="solid"/>
              <a:miter lim="400000"/>
            </a:ln>
          </a:top>
          <a:bottom>
            <a:ln w="25400" cap="flat">
              <a:solidFill>
                <a:srgbClr val="2F1A14"/>
              </a:solidFill>
              <a:prstDash val="solid"/>
              <a:miter lim="400000"/>
            </a:ln>
          </a:bottom>
          <a:insideH>
            <a:ln w="25400" cap="flat">
              <a:solidFill>
                <a:srgbClr val="2F1A14"/>
              </a:solidFill>
              <a:prstDash val="solid"/>
              <a:miter lim="400000"/>
            </a:ln>
          </a:insideH>
          <a:insideV>
            <a:ln w="25400" cap="flat">
              <a:solidFill>
                <a:srgbClr val="2F1A14"/>
              </a:solidFill>
              <a:prstDash val="solid"/>
              <a:miter lim="400000"/>
            </a:ln>
          </a:insideV>
        </a:tcBdr>
        <a:fill>
          <a:solidFill>
            <a:srgbClr val="CC9A5C">
              <a:alpha val="48000"/>
            </a:srgbClr>
          </a:solidFill>
        </a:fill>
      </a:tcStyle>
    </a:firstCol>
    <a:lastRow>
      <a:tcTxStyle b="off" i="off">
        <a:fontRef idx="minor">
          <a:srgbClr val="FFFFFF"/>
        </a:fontRef>
        <a:srgbClr val="FFFFFF"/>
      </a:tcTxStyle>
      <a:tcStyle>
        <a:tcBdr>
          <a:left>
            <a:ln w="25400" cap="flat">
              <a:solidFill>
                <a:srgbClr val="2F1A14"/>
              </a:solidFill>
              <a:prstDash val="solid"/>
              <a:miter lim="400000"/>
            </a:ln>
          </a:left>
          <a:right>
            <a:ln w="25400" cap="flat">
              <a:solidFill>
                <a:srgbClr val="2F1A14"/>
              </a:solidFill>
              <a:prstDash val="solid"/>
              <a:miter lim="400000"/>
            </a:ln>
          </a:right>
          <a:top>
            <a:ln w="25400" cap="flat">
              <a:solidFill>
                <a:srgbClr val="2F1A14"/>
              </a:solidFill>
              <a:prstDash val="solid"/>
              <a:miter lim="400000"/>
            </a:ln>
          </a:top>
          <a:bottom>
            <a:ln w="25400" cap="flat">
              <a:solidFill>
                <a:srgbClr val="2F1A14"/>
              </a:solidFill>
              <a:prstDash val="solid"/>
              <a:miter lim="400000"/>
            </a:ln>
          </a:bottom>
          <a:insideH>
            <a:ln w="25400" cap="flat">
              <a:solidFill>
                <a:srgbClr val="2F1A14"/>
              </a:solidFill>
              <a:prstDash val="solid"/>
              <a:miter lim="400000"/>
            </a:ln>
          </a:insideH>
          <a:insideV>
            <a:ln w="25400" cap="flat">
              <a:solidFill>
                <a:srgbClr val="2F1A14"/>
              </a:solidFill>
              <a:prstDash val="solid"/>
              <a:miter lim="400000"/>
            </a:ln>
          </a:insideV>
        </a:tcBdr>
        <a:fill>
          <a:solidFill>
            <a:srgbClr val="CC9A5C">
              <a:alpha val="48000"/>
            </a:srgbClr>
          </a:solidFill>
        </a:fill>
      </a:tcStyle>
    </a:lastRow>
    <a:firstRow>
      <a:tcTxStyle b="off" i="off">
        <a:fontRef idx="minor">
          <a:srgbClr val="FFFFFF"/>
        </a:fontRef>
        <a:srgbClr val="FFFFFF"/>
      </a:tcTxStyle>
      <a:tcStyle>
        <a:tcBdr>
          <a:left>
            <a:ln w="25400" cap="flat">
              <a:solidFill>
                <a:srgbClr val="2F1A14"/>
              </a:solidFill>
              <a:prstDash val="solid"/>
              <a:miter lim="400000"/>
            </a:ln>
          </a:left>
          <a:right>
            <a:ln w="25400" cap="flat">
              <a:solidFill>
                <a:srgbClr val="2F1A14"/>
              </a:solidFill>
              <a:prstDash val="solid"/>
              <a:miter lim="400000"/>
            </a:ln>
          </a:right>
          <a:top>
            <a:ln w="25400" cap="flat">
              <a:solidFill>
                <a:srgbClr val="2F1A14"/>
              </a:solidFill>
              <a:prstDash val="solid"/>
              <a:miter lim="400000"/>
            </a:ln>
          </a:top>
          <a:bottom>
            <a:ln w="25400" cap="flat">
              <a:solidFill>
                <a:srgbClr val="2F1A14"/>
              </a:solidFill>
              <a:prstDash val="solid"/>
              <a:miter lim="400000"/>
            </a:ln>
          </a:bottom>
          <a:insideH>
            <a:ln w="25400" cap="flat">
              <a:solidFill>
                <a:srgbClr val="2F1A14"/>
              </a:solidFill>
              <a:prstDash val="solid"/>
              <a:miter lim="400000"/>
            </a:ln>
          </a:insideH>
          <a:insideV>
            <a:ln w="25400" cap="flat">
              <a:solidFill>
                <a:srgbClr val="2F1A14"/>
              </a:solidFill>
              <a:prstDash val="solid"/>
              <a:miter lim="400000"/>
            </a:ln>
          </a:insideV>
        </a:tcBdr>
        <a:fill>
          <a:solidFill>
            <a:srgbClr val="CC9A5C">
              <a:alpha val="48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312" y="-96"/>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485900"/>
            <a:ext cx="10464800" cy="3467100"/>
          </a:xfrm>
          <a:prstGeom prst="rect">
            <a:avLst/>
          </a:prstGeom>
        </p:spPr>
        <p:txBody>
          <a:bodyPr lIns="0" tIns="0" rIns="0" bIns="0" anchor="b"/>
          <a:lstStyle>
            <a:lvl1pPr algn="ctr"/>
          </a:lstStyle>
          <a:p>
            <a:pPr lvl="0">
              <a:defRPr sz="1800">
                <a:solidFill>
                  <a:srgbClr val="000000"/>
                </a:solidFill>
              </a:defRPr>
            </a:pPr>
            <a:r>
              <a:rPr sz="7200">
                <a:solidFill>
                  <a:srgbClr val="2F1A14"/>
                </a:solidFill>
              </a:rPr>
              <a:t>Title Text</a:t>
            </a:r>
          </a:p>
        </p:txBody>
      </p:sp>
      <p:sp>
        <p:nvSpPr>
          <p:cNvPr id="6" name="Shape 6"/>
          <p:cNvSpPr>
            <a:spLocks noGrp="1"/>
          </p:cNvSpPr>
          <p:nvPr>
            <p:ph type="body" idx="1"/>
          </p:nvPr>
        </p:nvSpPr>
        <p:spPr>
          <a:xfrm>
            <a:off x="1270000" y="5029200"/>
            <a:ext cx="10464800" cy="1473200"/>
          </a:xfrm>
          <a:prstGeom prst="rect">
            <a:avLst/>
          </a:prstGeom>
        </p:spPr>
        <p:txBody>
          <a:bodyPr lIns="0" tIns="0" rIns="0" bIns="0"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lvl="0">
              <a:defRPr sz="1800">
                <a:solidFill>
                  <a:srgbClr val="000000"/>
                </a:solidFill>
              </a:defRPr>
            </a:pPr>
            <a:r>
              <a:rPr sz="3600">
                <a:solidFill>
                  <a:srgbClr val="2F1A14"/>
                </a:solidFill>
              </a:rPr>
              <a:t>Body Level One</a:t>
            </a:r>
          </a:p>
          <a:p>
            <a:pPr lvl="1">
              <a:defRPr sz="1800">
                <a:solidFill>
                  <a:srgbClr val="000000"/>
                </a:solidFill>
              </a:defRPr>
            </a:pPr>
            <a:r>
              <a:rPr sz="3600">
                <a:solidFill>
                  <a:srgbClr val="2F1A14"/>
                </a:solidFill>
              </a:rPr>
              <a:t>Body Level Two</a:t>
            </a:r>
          </a:p>
          <a:p>
            <a:pPr lvl="2">
              <a:defRPr sz="1800">
                <a:solidFill>
                  <a:srgbClr val="000000"/>
                </a:solidFill>
              </a:defRPr>
            </a:pPr>
            <a:r>
              <a:rPr sz="3600">
                <a:solidFill>
                  <a:srgbClr val="2F1A14"/>
                </a:solidFill>
              </a:rPr>
              <a:t>Body Level Three</a:t>
            </a:r>
          </a:p>
          <a:p>
            <a:pPr lvl="3">
              <a:defRPr sz="1800">
                <a:solidFill>
                  <a:srgbClr val="000000"/>
                </a:solidFill>
              </a:defRPr>
            </a:pPr>
            <a:r>
              <a:rPr sz="3600">
                <a:solidFill>
                  <a:srgbClr val="2F1A14"/>
                </a:solidFill>
              </a:rPr>
              <a:t>Body Level Four</a:t>
            </a:r>
          </a:p>
          <a:p>
            <a:pPr lvl="4">
              <a:defRPr sz="1800">
                <a:solidFill>
                  <a:srgbClr val="000000"/>
                </a:solidFill>
              </a:defRPr>
            </a:pPr>
            <a:r>
              <a:rPr sz="3600">
                <a:solidFill>
                  <a:srgbClr val="2F1A14"/>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algn="ctr"/>
          </a:lstStyle>
          <a:p>
            <a:pPr lvl="0">
              <a:defRPr sz="1800">
                <a:solidFill>
                  <a:srgbClr val="000000"/>
                </a:solidFill>
              </a:defRPr>
            </a:pPr>
            <a:r>
              <a:rPr sz="7200">
                <a:solidFill>
                  <a:srgbClr val="2F1A14"/>
                </a:solidFill>
              </a:rPr>
              <a:t>Title Text</a:t>
            </a:r>
          </a:p>
        </p:txBody>
      </p:sp>
      <p:sp>
        <p:nvSpPr>
          <p:cNvPr id="27" name="Shape 27"/>
          <p:cNvSpPr>
            <a:spLocks noGrp="1"/>
          </p:cNvSpPr>
          <p:nvPr>
            <p:ph type="body" idx="1"/>
          </p:nvPr>
        </p:nvSpPr>
        <p:spPr>
          <a:xfrm>
            <a:off x="1270000" y="2819400"/>
            <a:ext cx="4953000" cy="5842000"/>
          </a:xfrm>
          <a:prstGeom prst="rect">
            <a:avLst/>
          </a:prstGeom>
        </p:spPr>
        <p:txBody>
          <a:bodyPr/>
          <a:lstStyle>
            <a:lvl1pPr marL="673100" indent="-393700">
              <a:spcBef>
                <a:spcPts val="2800"/>
              </a:spcBef>
              <a:buFont typeface="Gill Sans"/>
              <a:buBlip>
                <a:blip r:embed="rId2"/>
              </a:buBlip>
              <a:defRPr sz="3200"/>
            </a:lvl1pPr>
            <a:lvl2pPr marL="1193800" indent="-393700">
              <a:spcBef>
                <a:spcPts val="2800"/>
              </a:spcBef>
              <a:buFont typeface="Gill Sans"/>
              <a:buBlip>
                <a:blip r:embed="rId2"/>
              </a:buBlip>
              <a:defRPr sz="3200"/>
            </a:lvl2pPr>
            <a:lvl3pPr marL="1651000" indent="-393700">
              <a:spcBef>
                <a:spcPts val="2800"/>
              </a:spcBef>
              <a:buFont typeface="Gill Sans"/>
              <a:buBlip>
                <a:blip r:embed="rId2"/>
              </a:buBlip>
              <a:defRPr sz="3200"/>
            </a:lvl3pPr>
            <a:lvl4pPr marL="2171700" indent="-393700">
              <a:spcBef>
                <a:spcPts val="2800"/>
              </a:spcBef>
              <a:buFont typeface="Gill Sans"/>
              <a:buBlip>
                <a:blip r:embed="rId2"/>
              </a:buBlip>
              <a:defRPr sz="3200"/>
            </a:lvl4pPr>
            <a:lvl5pPr marL="2692400" indent="-393700">
              <a:spcBef>
                <a:spcPts val="2800"/>
              </a:spcBef>
              <a:buFont typeface="Gill Sans"/>
              <a:buBlip>
                <a:blip r:embed="rId2"/>
              </a:buBlip>
              <a:defRPr sz="3200"/>
            </a:lvl5pPr>
          </a:lstStyle>
          <a:p>
            <a:pPr lvl="0">
              <a:defRPr sz="1800">
                <a:solidFill>
                  <a:srgbClr val="000000"/>
                </a:solidFill>
              </a:defRPr>
            </a:pPr>
            <a:r>
              <a:rPr sz="3200">
                <a:solidFill>
                  <a:srgbClr val="2F1A14"/>
                </a:solidFill>
              </a:rPr>
              <a:t>Body Level One</a:t>
            </a:r>
          </a:p>
          <a:p>
            <a:pPr lvl="1">
              <a:defRPr sz="1800">
                <a:solidFill>
                  <a:srgbClr val="000000"/>
                </a:solidFill>
              </a:defRPr>
            </a:pPr>
            <a:r>
              <a:rPr sz="3200">
                <a:solidFill>
                  <a:srgbClr val="2F1A14"/>
                </a:solidFill>
              </a:rPr>
              <a:t>Body Level Two</a:t>
            </a:r>
          </a:p>
          <a:p>
            <a:pPr lvl="2">
              <a:defRPr sz="1800">
                <a:solidFill>
                  <a:srgbClr val="000000"/>
                </a:solidFill>
              </a:defRPr>
            </a:pPr>
            <a:r>
              <a:rPr sz="3200">
                <a:solidFill>
                  <a:srgbClr val="2F1A14"/>
                </a:solidFill>
              </a:rPr>
              <a:t>Body Level Three</a:t>
            </a:r>
          </a:p>
          <a:p>
            <a:pPr lvl="3">
              <a:defRPr sz="1800">
                <a:solidFill>
                  <a:srgbClr val="000000"/>
                </a:solidFill>
              </a:defRPr>
            </a:pPr>
            <a:r>
              <a:rPr sz="3200">
                <a:solidFill>
                  <a:srgbClr val="2F1A14"/>
                </a:solidFill>
              </a:rPr>
              <a:t>Body Level Four</a:t>
            </a:r>
          </a:p>
          <a:p>
            <a:pPr lvl="4">
              <a:defRPr sz="1800">
                <a:solidFill>
                  <a:srgbClr val="000000"/>
                </a:solidFill>
              </a:defRPr>
            </a:pPr>
            <a:r>
              <a:rPr sz="3200">
                <a:solidFill>
                  <a:srgbClr val="2F1A14"/>
                </a:solidFill>
              </a:rP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lvl1pPr algn="ctr"/>
          </a:lstStyle>
          <a:p>
            <a:pPr lvl="0">
              <a:defRPr sz="1800">
                <a:solidFill>
                  <a:srgbClr val="000000"/>
                </a:solidFill>
              </a:defRPr>
            </a:pPr>
            <a:r>
              <a:rPr sz="7200">
                <a:solidFill>
                  <a:srgbClr val="2F1A14"/>
                </a:solidFill>
              </a:rPr>
              <a:t>Title Text</a:t>
            </a:r>
          </a:p>
        </p:txBody>
      </p:sp>
      <p:sp>
        <p:nvSpPr>
          <p:cNvPr id="30" name="Shape 30"/>
          <p:cNvSpPr>
            <a:spLocks noGrp="1"/>
          </p:cNvSpPr>
          <p:nvPr>
            <p:ph type="body" idx="1"/>
          </p:nvPr>
        </p:nvSpPr>
        <p:spPr>
          <a:xfrm>
            <a:off x="1270000" y="2819400"/>
            <a:ext cx="4953000" cy="5842000"/>
          </a:xfrm>
          <a:prstGeom prst="rect">
            <a:avLst/>
          </a:prstGeom>
        </p:spPr>
        <p:txBody>
          <a:bodyPr/>
          <a:lstStyle>
            <a:lvl1pPr marL="673100" indent="-393700">
              <a:spcBef>
                <a:spcPts val="2800"/>
              </a:spcBef>
              <a:buFont typeface="Gill Sans"/>
              <a:buBlip>
                <a:blip r:embed="rId2"/>
              </a:buBlip>
              <a:defRPr sz="3200"/>
            </a:lvl1pPr>
            <a:lvl2pPr marL="1193800" indent="-393700">
              <a:spcBef>
                <a:spcPts val="2800"/>
              </a:spcBef>
              <a:buFont typeface="Gill Sans"/>
              <a:buBlip>
                <a:blip r:embed="rId2"/>
              </a:buBlip>
              <a:defRPr sz="3200"/>
            </a:lvl2pPr>
            <a:lvl3pPr marL="1651000" indent="-393700">
              <a:spcBef>
                <a:spcPts val="2800"/>
              </a:spcBef>
              <a:buFont typeface="Gill Sans"/>
              <a:buBlip>
                <a:blip r:embed="rId2"/>
              </a:buBlip>
              <a:defRPr sz="3200"/>
            </a:lvl3pPr>
            <a:lvl4pPr marL="2171700" indent="-393700">
              <a:spcBef>
                <a:spcPts val="2800"/>
              </a:spcBef>
              <a:buFont typeface="Gill Sans"/>
              <a:buBlip>
                <a:blip r:embed="rId2"/>
              </a:buBlip>
              <a:defRPr sz="3200"/>
            </a:lvl4pPr>
            <a:lvl5pPr marL="2692400" indent="-393700">
              <a:spcBef>
                <a:spcPts val="2800"/>
              </a:spcBef>
              <a:buFont typeface="Gill Sans"/>
              <a:buBlip>
                <a:blip r:embed="rId2"/>
              </a:buBlip>
              <a:defRPr sz="3200"/>
            </a:lvl5pPr>
          </a:lstStyle>
          <a:p>
            <a:pPr lvl="0">
              <a:defRPr sz="1800">
                <a:solidFill>
                  <a:srgbClr val="000000"/>
                </a:solidFill>
              </a:defRPr>
            </a:pPr>
            <a:r>
              <a:rPr sz="3200">
                <a:solidFill>
                  <a:srgbClr val="2F1A14"/>
                </a:solidFill>
              </a:rPr>
              <a:t>Body Level One</a:t>
            </a:r>
          </a:p>
          <a:p>
            <a:pPr lvl="1">
              <a:defRPr sz="1800">
                <a:solidFill>
                  <a:srgbClr val="000000"/>
                </a:solidFill>
              </a:defRPr>
            </a:pPr>
            <a:r>
              <a:rPr sz="3200">
                <a:solidFill>
                  <a:srgbClr val="2F1A14"/>
                </a:solidFill>
              </a:rPr>
              <a:t>Body Level Two</a:t>
            </a:r>
          </a:p>
          <a:p>
            <a:pPr lvl="2">
              <a:defRPr sz="1800">
                <a:solidFill>
                  <a:srgbClr val="000000"/>
                </a:solidFill>
              </a:defRPr>
            </a:pPr>
            <a:r>
              <a:rPr sz="3200">
                <a:solidFill>
                  <a:srgbClr val="2F1A14"/>
                </a:solidFill>
              </a:rPr>
              <a:t>Body Level Three</a:t>
            </a:r>
          </a:p>
          <a:p>
            <a:pPr lvl="3">
              <a:defRPr sz="1800">
                <a:solidFill>
                  <a:srgbClr val="000000"/>
                </a:solidFill>
              </a:defRPr>
            </a:pPr>
            <a:r>
              <a:rPr sz="3200">
                <a:solidFill>
                  <a:srgbClr val="2F1A14"/>
                </a:solidFill>
              </a:rPr>
              <a:t>Body Level Four</a:t>
            </a:r>
          </a:p>
          <a:p>
            <a:pPr lvl="4">
              <a:defRPr sz="1800">
                <a:solidFill>
                  <a:srgbClr val="000000"/>
                </a:solidFill>
              </a:defRPr>
            </a:pPr>
            <a:r>
              <a:rPr sz="3200">
                <a:solidFill>
                  <a:srgbClr val="2F1A14"/>
                </a:solidFill>
              </a:rP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lvl1pPr algn="ctr"/>
          </a:lstStyle>
          <a:p>
            <a:pPr lvl="0">
              <a:defRPr sz="1800">
                <a:solidFill>
                  <a:srgbClr val="000000"/>
                </a:solidFill>
              </a:defRPr>
            </a:pPr>
            <a:r>
              <a:rPr sz="7200">
                <a:solidFill>
                  <a:srgbClr val="2F1A14"/>
                </a:solidFill>
              </a:rPr>
              <a:t>Title Text</a:t>
            </a:r>
          </a:p>
        </p:txBody>
      </p:sp>
      <p:sp>
        <p:nvSpPr>
          <p:cNvPr id="33" name="Shape 33"/>
          <p:cNvSpPr>
            <a:spLocks noGrp="1"/>
          </p:cNvSpPr>
          <p:nvPr>
            <p:ph type="body" idx="1"/>
          </p:nvPr>
        </p:nvSpPr>
        <p:spPr>
          <a:xfrm>
            <a:off x="7353300" y="2819400"/>
            <a:ext cx="4381500" cy="5842000"/>
          </a:xfrm>
          <a:prstGeom prst="rect">
            <a:avLst/>
          </a:prstGeom>
        </p:spPr>
        <p:txBody>
          <a:bodyPr/>
          <a:lstStyle>
            <a:lvl1pPr marL="673100" indent="-393700">
              <a:spcBef>
                <a:spcPts val="2800"/>
              </a:spcBef>
              <a:buFont typeface="Gill Sans"/>
              <a:buBlip>
                <a:blip r:embed="rId2"/>
              </a:buBlip>
              <a:defRPr sz="3200"/>
            </a:lvl1pPr>
            <a:lvl2pPr marL="1193800" indent="-393700">
              <a:spcBef>
                <a:spcPts val="2800"/>
              </a:spcBef>
              <a:buFont typeface="Gill Sans"/>
              <a:buBlip>
                <a:blip r:embed="rId2"/>
              </a:buBlip>
              <a:defRPr sz="3200"/>
            </a:lvl2pPr>
            <a:lvl3pPr marL="1651000" indent="-393700">
              <a:spcBef>
                <a:spcPts val="2800"/>
              </a:spcBef>
              <a:buFont typeface="Gill Sans"/>
              <a:buBlip>
                <a:blip r:embed="rId2"/>
              </a:buBlip>
              <a:defRPr sz="3200"/>
            </a:lvl3pPr>
            <a:lvl4pPr marL="2171700" indent="-393700">
              <a:spcBef>
                <a:spcPts val="2800"/>
              </a:spcBef>
              <a:buFont typeface="Gill Sans"/>
              <a:buBlip>
                <a:blip r:embed="rId2"/>
              </a:buBlip>
              <a:defRPr sz="3200"/>
            </a:lvl4pPr>
            <a:lvl5pPr marL="2692400" indent="-393700">
              <a:spcBef>
                <a:spcPts val="2800"/>
              </a:spcBef>
              <a:buFont typeface="Gill Sans"/>
              <a:buBlip>
                <a:blip r:embed="rId2"/>
              </a:buBlip>
              <a:defRPr sz="3200"/>
            </a:lvl5pPr>
          </a:lstStyle>
          <a:p>
            <a:pPr lvl="0">
              <a:defRPr sz="1800">
                <a:solidFill>
                  <a:srgbClr val="000000"/>
                </a:solidFill>
              </a:defRPr>
            </a:pPr>
            <a:r>
              <a:rPr sz="3200">
                <a:solidFill>
                  <a:srgbClr val="2F1A14"/>
                </a:solidFill>
              </a:rPr>
              <a:t>Body Level One</a:t>
            </a:r>
          </a:p>
          <a:p>
            <a:pPr lvl="1">
              <a:defRPr sz="1800">
                <a:solidFill>
                  <a:srgbClr val="000000"/>
                </a:solidFill>
              </a:defRPr>
            </a:pPr>
            <a:r>
              <a:rPr sz="3200">
                <a:solidFill>
                  <a:srgbClr val="2F1A14"/>
                </a:solidFill>
              </a:rPr>
              <a:t>Body Level Two</a:t>
            </a:r>
          </a:p>
          <a:p>
            <a:pPr lvl="2">
              <a:defRPr sz="1800">
                <a:solidFill>
                  <a:srgbClr val="000000"/>
                </a:solidFill>
              </a:defRPr>
            </a:pPr>
            <a:r>
              <a:rPr sz="3200">
                <a:solidFill>
                  <a:srgbClr val="2F1A14"/>
                </a:solidFill>
              </a:rPr>
              <a:t>Body Level Three</a:t>
            </a:r>
          </a:p>
          <a:p>
            <a:pPr lvl="3">
              <a:defRPr sz="1800">
                <a:solidFill>
                  <a:srgbClr val="000000"/>
                </a:solidFill>
              </a:defRPr>
            </a:pPr>
            <a:r>
              <a:rPr sz="3200">
                <a:solidFill>
                  <a:srgbClr val="2F1A14"/>
                </a:solidFill>
              </a:rPr>
              <a:t>Body Level Four</a:t>
            </a:r>
          </a:p>
          <a:p>
            <a:pPr lvl="4">
              <a:defRPr sz="1800">
                <a:solidFill>
                  <a:srgbClr val="000000"/>
                </a:solidFill>
              </a:defRPr>
            </a:pPr>
            <a:r>
              <a:rPr sz="3200">
                <a:solidFill>
                  <a:srgbClr val="2F1A14"/>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7200">
                <a:solidFill>
                  <a:srgbClr val="2F1A14"/>
                </a:solidFill>
              </a:rPr>
              <a:t>Title Text</a:t>
            </a: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2F1A14"/>
                </a:solidFill>
              </a:rPr>
              <a:t>Body Level One</a:t>
            </a:r>
          </a:p>
          <a:p>
            <a:pPr lvl="1">
              <a:defRPr sz="1800">
                <a:solidFill>
                  <a:srgbClr val="000000"/>
                </a:solidFill>
              </a:defRPr>
            </a:pPr>
            <a:r>
              <a:rPr sz="4200">
                <a:solidFill>
                  <a:srgbClr val="2F1A14"/>
                </a:solidFill>
              </a:rPr>
              <a:t>Body Level Two</a:t>
            </a:r>
          </a:p>
          <a:p>
            <a:pPr lvl="2">
              <a:defRPr sz="1800">
                <a:solidFill>
                  <a:srgbClr val="000000"/>
                </a:solidFill>
              </a:defRPr>
            </a:pPr>
            <a:r>
              <a:rPr sz="4200">
                <a:solidFill>
                  <a:srgbClr val="2F1A14"/>
                </a:solidFill>
              </a:rPr>
              <a:t>Body Level Three</a:t>
            </a:r>
          </a:p>
          <a:p>
            <a:pPr lvl="3">
              <a:defRPr sz="1800">
                <a:solidFill>
                  <a:srgbClr val="000000"/>
                </a:solidFill>
              </a:defRPr>
            </a:pPr>
            <a:r>
              <a:rPr sz="4200">
                <a:solidFill>
                  <a:srgbClr val="2F1A14"/>
                </a:solidFill>
              </a:rPr>
              <a:t>Body Level Four</a:t>
            </a:r>
          </a:p>
          <a:p>
            <a:pPr lvl="4">
              <a:defRPr sz="1800">
                <a:solidFill>
                  <a:srgbClr val="000000"/>
                </a:solidFill>
              </a:defRPr>
            </a:pPr>
            <a:r>
              <a:rPr sz="4200">
                <a:solidFill>
                  <a:srgbClr val="2F1A14"/>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lvl1pPr algn="ctr"/>
          </a:lstStyle>
          <a:p>
            <a:pPr lvl="0">
              <a:defRPr sz="1800">
                <a:solidFill>
                  <a:srgbClr val="000000"/>
                </a:solidFill>
              </a:defRPr>
            </a:pPr>
            <a:r>
              <a:rPr sz="7200">
                <a:solidFill>
                  <a:srgbClr val="2F1A14"/>
                </a:solidFill>
              </a:rPr>
              <a:t>Title Text</a:t>
            </a:r>
          </a:p>
        </p:txBody>
      </p:sp>
      <p:sp>
        <p:nvSpPr>
          <p:cNvPr id="12" name="Shape 12"/>
          <p:cNvSpPr>
            <a:spLocks noGrp="1"/>
          </p:cNvSpPr>
          <p:nvPr>
            <p:ph type="body" idx="1"/>
          </p:nvPr>
        </p:nvSpPr>
        <p:spPr>
          <a:prstGeom prst="rect">
            <a:avLst/>
          </a:prstGeom>
        </p:spPr>
        <p:txBody>
          <a:bodyPr lIns="0" tIns="0" rIns="0" bIns="0" numCol="2" spcCol="523240" anchor="t"/>
          <a:lstStyle>
            <a:lvl1pPr marL="673100" indent="-393700">
              <a:spcBef>
                <a:spcPts val="2800"/>
              </a:spcBef>
              <a:buFont typeface="Gill Sans"/>
              <a:buBlip>
                <a:blip r:embed="rId2"/>
              </a:buBlip>
              <a:defRPr sz="3200"/>
            </a:lvl1pPr>
            <a:lvl2pPr marL="1193800" indent="-393700">
              <a:spcBef>
                <a:spcPts val="2800"/>
              </a:spcBef>
              <a:buFont typeface="Gill Sans"/>
              <a:buBlip>
                <a:blip r:embed="rId2"/>
              </a:buBlip>
              <a:defRPr sz="3200"/>
            </a:lvl2pPr>
            <a:lvl3pPr marL="1651000" indent="-393700">
              <a:spcBef>
                <a:spcPts val="2800"/>
              </a:spcBef>
              <a:buFont typeface="Gill Sans"/>
              <a:buBlip>
                <a:blip r:embed="rId2"/>
              </a:buBlip>
              <a:defRPr sz="3200"/>
            </a:lvl3pPr>
            <a:lvl4pPr marL="2171700" indent="-393700">
              <a:spcBef>
                <a:spcPts val="2800"/>
              </a:spcBef>
              <a:buFont typeface="Gill Sans"/>
              <a:buBlip>
                <a:blip r:embed="rId2"/>
              </a:buBlip>
              <a:defRPr sz="3200"/>
            </a:lvl4pPr>
            <a:lvl5pPr marL="2692400" indent="-393700">
              <a:spcBef>
                <a:spcPts val="2800"/>
              </a:spcBef>
              <a:buFont typeface="Gill Sans"/>
              <a:buBlip>
                <a:blip r:embed="rId2"/>
              </a:buBlip>
              <a:defRPr sz="3200"/>
            </a:lvl5pPr>
          </a:lstStyle>
          <a:p>
            <a:pPr lvl="0">
              <a:defRPr sz="1800">
                <a:solidFill>
                  <a:srgbClr val="000000"/>
                </a:solidFill>
              </a:defRPr>
            </a:pPr>
            <a:r>
              <a:rPr sz="3200">
                <a:solidFill>
                  <a:srgbClr val="2F1A14"/>
                </a:solidFill>
              </a:rPr>
              <a:t>Body Level One</a:t>
            </a:r>
          </a:p>
          <a:p>
            <a:pPr lvl="1">
              <a:defRPr sz="1800">
                <a:solidFill>
                  <a:srgbClr val="000000"/>
                </a:solidFill>
              </a:defRPr>
            </a:pPr>
            <a:r>
              <a:rPr sz="3200">
                <a:solidFill>
                  <a:srgbClr val="2F1A14"/>
                </a:solidFill>
              </a:rPr>
              <a:t>Body Level Two</a:t>
            </a:r>
          </a:p>
          <a:p>
            <a:pPr lvl="2">
              <a:defRPr sz="1800">
                <a:solidFill>
                  <a:srgbClr val="000000"/>
                </a:solidFill>
              </a:defRPr>
            </a:pPr>
            <a:r>
              <a:rPr sz="3200">
                <a:solidFill>
                  <a:srgbClr val="2F1A14"/>
                </a:solidFill>
              </a:rPr>
              <a:t>Body Level Three</a:t>
            </a:r>
          </a:p>
          <a:p>
            <a:pPr lvl="3">
              <a:defRPr sz="1800">
                <a:solidFill>
                  <a:srgbClr val="000000"/>
                </a:solidFill>
              </a:defRPr>
            </a:pPr>
            <a:r>
              <a:rPr sz="3200">
                <a:solidFill>
                  <a:srgbClr val="2F1A14"/>
                </a:solidFill>
              </a:rPr>
              <a:t>Body Level Four</a:t>
            </a:r>
          </a:p>
          <a:p>
            <a:pPr lvl="4">
              <a:defRPr sz="1800">
                <a:solidFill>
                  <a:srgbClr val="000000"/>
                </a:solidFill>
              </a:defRPr>
            </a:pPr>
            <a:r>
              <a:rPr sz="3200">
                <a:solidFill>
                  <a:srgbClr val="2F1A14"/>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270000" y="1168400"/>
            <a:ext cx="10464800" cy="7416800"/>
          </a:xfrm>
          <a:prstGeom prst="rect">
            <a:avLst/>
          </a:prstGeom>
        </p:spPr>
        <p:txBody>
          <a:bodyPr/>
          <a:lstStyle>
            <a:lvl1pPr>
              <a:spcBef>
                <a:spcPts val="3700"/>
              </a:spcBef>
              <a:buFont typeface="Gill Sans"/>
              <a:buBlip>
                <a:blip r:embed="rId2"/>
              </a:buBlip>
            </a:lvl1pPr>
            <a:lvl2pPr>
              <a:spcBef>
                <a:spcPts val="3700"/>
              </a:spcBef>
              <a:buFont typeface="Gill Sans"/>
              <a:buBlip>
                <a:blip r:embed="rId2"/>
              </a:buBlip>
            </a:lvl2pPr>
            <a:lvl3pPr>
              <a:spcBef>
                <a:spcPts val="3700"/>
              </a:spcBef>
              <a:buFont typeface="Gill Sans"/>
              <a:buBlip>
                <a:blip r:embed="rId2"/>
              </a:buBlip>
            </a:lvl3pPr>
            <a:lvl4pPr>
              <a:spcBef>
                <a:spcPts val="3700"/>
              </a:spcBef>
              <a:buFont typeface="Gill Sans"/>
              <a:buBlip>
                <a:blip r:embed="rId2"/>
              </a:buBlip>
            </a:lvl4pPr>
            <a:lvl5pPr>
              <a:spcBef>
                <a:spcPts val="3700"/>
              </a:spcBef>
              <a:buFont typeface="Gill Sans"/>
              <a:buBlip>
                <a:blip r:embed="rId2"/>
              </a:buBlip>
            </a:lvl5pPr>
          </a:lstStyle>
          <a:p>
            <a:pPr lvl="0">
              <a:defRPr sz="1800">
                <a:solidFill>
                  <a:srgbClr val="000000"/>
                </a:solidFill>
              </a:defRPr>
            </a:pPr>
            <a:r>
              <a:rPr sz="4200">
                <a:solidFill>
                  <a:srgbClr val="2F1A14"/>
                </a:solidFill>
              </a:rPr>
              <a:t>Body Level One</a:t>
            </a:r>
          </a:p>
          <a:p>
            <a:pPr lvl="1">
              <a:defRPr sz="1800">
                <a:solidFill>
                  <a:srgbClr val="000000"/>
                </a:solidFill>
              </a:defRPr>
            </a:pPr>
            <a:r>
              <a:rPr sz="4200">
                <a:solidFill>
                  <a:srgbClr val="2F1A14"/>
                </a:solidFill>
              </a:rPr>
              <a:t>Body Level Two</a:t>
            </a:r>
          </a:p>
          <a:p>
            <a:pPr lvl="2">
              <a:defRPr sz="1800">
                <a:solidFill>
                  <a:srgbClr val="000000"/>
                </a:solidFill>
              </a:defRPr>
            </a:pPr>
            <a:r>
              <a:rPr sz="4200">
                <a:solidFill>
                  <a:srgbClr val="2F1A14"/>
                </a:solidFill>
              </a:rPr>
              <a:t>Body Level Three</a:t>
            </a:r>
          </a:p>
          <a:p>
            <a:pPr lvl="3">
              <a:defRPr sz="1800">
                <a:solidFill>
                  <a:srgbClr val="000000"/>
                </a:solidFill>
              </a:defRPr>
            </a:pPr>
            <a:r>
              <a:rPr sz="4200">
                <a:solidFill>
                  <a:srgbClr val="2F1A14"/>
                </a:solidFill>
              </a:rPr>
              <a:t>Body Level Four</a:t>
            </a:r>
          </a:p>
          <a:p>
            <a:pPr lvl="4">
              <a:defRPr sz="1800">
                <a:solidFill>
                  <a:srgbClr val="000000"/>
                </a:solidFill>
              </a:defRPr>
            </a:pPr>
            <a:r>
              <a:rPr sz="4200">
                <a:solidFill>
                  <a:srgbClr val="2F1A14"/>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lvl1pPr algn="ctr"/>
          </a:lstStyle>
          <a:p>
            <a:pPr lvl="0">
              <a:defRPr sz="1800">
                <a:solidFill>
                  <a:srgbClr val="000000"/>
                </a:solidFill>
              </a:defRPr>
            </a:pPr>
            <a:r>
              <a:rPr sz="7200">
                <a:solidFill>
                  <a:srgbClr val="2F1A14"/>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270000" y="3136900"/>
            <a:ext cx="10464800" cy="3467100"/>
          </a:xfrm>
          <a:prstGeom prst="rect">
            <a:avLst/>
          </a:prstGeom>
        </p:spPr>
        <p:txBody>
          <a:bodyPr/>
          <a:lstStyle>
            <a:lvl1pPr algn="ctr"/>
          </a:lstStyle>
          <a:p>
            <a:pPr lvl="0">
              <a:defRPr sz="1800">
                <a:solidFill>
                  <a:srgbClr val="000000"/>
                </a:solidFill>
              </a:defRPr>
            </a:pPr>
            <a:r>
              <a:rPr sz="7200">
                <a:solidFill>
                  <a:srgbClr val="2F1A14"/>
                </a:solidFill>
              </a:rP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270000" y="7315200"/>
            <a:ext cx="10464800" cy="1879600"/>
          </a:xfrm>
          <a:prstGeom prst="rect">
            <a:avLst/>
          </a:prstGeom>
        </p:spPr>
        <p:txBody>
          <a:bodyPr/>
          <a:lstStyle>
            <a:lvl1pPr algn="ctr"/>
          </a:lstStyle>
          <a:p>
            <a:pPr lvl="0">
              <a:defRPr sz="1800">
                <a:solidFill>
                  <a:srgbClr val="000000"/>
                </a:solidFill>
              </a:defRPr>
            </a:pPr>
            <a:r>
              <a:rPr sz="7200">
                <a:solidFill>
                  <a:srgbClr val="2F1A14"/>
                </a:solidFill>
              </a:rP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3" name="Shape 23"/>
          <p:cNvSpPr>
            <a:spLocks noGrp="1"/>
          </p:cNvSpPr>
          <p:nvPr>
            <p:ph type="title"/>
          </p:nvPr>
        </p:nvSpPr>
        <p:spPr>
          <a:xfrm>
            <a:off x="838200" y="2108200"/>
            <a:ext cx="6108700" cy="3175000"/>
          </a:xfrm>
          <a:prstGeom prst="rect">
            <a:avLst/>
          </a:prstGeom>
        </p:spPr>
        <p:txBody>
          <a:bodyPr lIns="0" tIns="0" rIns="0" bIns="0" anchor="b"/>
          <a:lstStyle>
            <a:lvl1pPr algn="ctr">
              <a:defRPr sz="6000"/>
            </a:lvl1pPr>
          </a:lstStyle>
          <a:p>
            <a:pPr lvl="0">
              <a:defRPr sz="1800">
                <a:solidFill>
                  <a:srgbClr val="000000"/>
                </a:solidFill>
              </a:defRPr>
            </a:pPr>
            <a:r>
              <a:rPr sz="6000">
                <a:solidFill>
                  <a:srgbClr val="2F1A14"/>
                </a:solidFill>
              </a:rPr>
              <a:t>Title Text</a:t>
            </a:r>
          </a:p>
        </p:txBody>
      </p:sp>
      <p:sp>
        <p:nvSpPr>
          <p:cNvPr id="24" name="Shape 24"/>
          <p:cNvSpPr>
            <a:spLocks noGrp="1"/>
          </p:cNvSpPr>
          <p:nvPr>
            <p:ph type="body" idx="1"/>
          </p:nvPr>
        </p:nvSpPr>
        <p:spPr>
          <a:xfrm>
            <a:off x="838200" y="5359400"/>
            <a:ext cx="6108700" cy="2336800"/>
          </a:xfrm>
          <a:prstGeom prst="rect">
            <a:avLst/>
          </a:prstGeom>
        </p:spPr>
        <p:txBody>
          <a:bodyPr lIns="0" tIns="0" rIns="0" bIns="0"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solidFill>
                  <a:srgbClr val="000000"/>
                </a:solidFill>
              </a:defRPr>
            </a:pPr>
            <a:r>
              <a:rPr sz="3000">
                <a:solidFill>
                  <a:srgbClr val="2F1A14"/>
                </a:solidFill>
              </a:rPr>
              <a:t>Body Level One</a:t>
            </a:r>
          </a:p>
          <a:p>
            <a:pPr lvl="1">
              <a:defRPr sz="1800">
                <a:solidFill>
                  <a:srgbClr val="000000"/>
                </a:solidFill>
              </a:defRPr>
            </a:pPr>
            <a:r>
              <a:rPr sz="3000">
                <a:solidFill>
                  <a:srgbClr val="2F1A14"/>
                </a:solidFill>
              </a:rPr>
              <a:t>Body Level Two</a:t>
            </a:r>
          </a:p>
          <a:p>
            <a:pPr lvl="2">
              <a:defRPr sz="1800">
                <a:solidFill>
                  <a:srgbClr val="000000"/>
                </a:solidFill>
              </a:defRPr>
            </a:pPr>
            <a:r>
              <a:rPr sz="3000">
                <a:solidFill>
                  <a:srgbClr val="2F1A14"/>
                </a:solidFill>
              </a:rPr>
              <a:t>Body Level Three</a:t>
            </a:r>
          </a:p>
          <a:p>
            <a:pPr lvl="3">
              <a:defRPr sz="1800">
                <a:solidFill>
                  <a:srgbClr val="000000"/>
                </a:solidFill>
              </a:defRPr>
            </a:pPr>
            <a:r>
              <a:rPr sz="3000">
                <a:solidFill>
                  <a:srgbClr val="2F1A14"/>
                </a:solidFill>
              </a:rPr>
              <a:t>Body Level Four</a:t>
            </a:r>
          </a:p>
          <a:p>
            <a:pPr lvl="4">
              <a:defRPr sz="1800">
                <a:solidFill>
                  <a:srgbClr val="000000"/>
                </a:solidFill>
              </a:defRPr>
            </a:pPr>
            <a:r>
              <a:rPr sz="3000">
                <a:solidFill>
                  <a:srgbClr val="2F1A14"/>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635000"/>
            <a:ext cx="10464800" cy="210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7200">
                <a:solidFill>
                  <a:srgbClr val="2F1A14"/>
                </a:solidFill>
              </a:rPr>
              <a:t>Title Text</a:t>
            </a:r>
          </a:p>
        </p:txBody>
      </p:sp>
      <p:sp>
        <p:nvSpPr>
          <p:cNvPr id="3" name="Shape 3"/>
          <p:cNvSpPr>
            <a:spLocks noGrp="1"/>
          </p:cNvSpPr>
          <p:nvPr>
            <p:ph type="body" idx="1"/>
          </p:nvPr>
        </p:nvSpPr>
        <p:spPr>
          <a:xfrm>
            <a:off x="1270000" y="2819400"/>
            <a:ext cx="10464800" cy="5842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4200">
                <a:solidFill>
                  <a:srgbClr val="2F1A14"/>
                </a:solidFill>
              </a:rPr>
              <a:t>Body Level One</a:t>
            </a:r>
          </a:p>
          <a:p>
            <a:pPr lvl="1">
              <a:defRPr sz="1800">
                <a:solidFill>
                  <a:srgbClr val="000000"/>
                </a:solidFill>
              </a:defRPr>
            </a:pPr>
            <a:r>
              <a:rPr sz="4200">
                <a:solidFill>
                  <a:srgbClr val="2F1A14"/>
                </a:solidFill>
              </a:rPr>
              <a:t>Body Level Two</a:t>
            </a:r>
          </a:p>
          <a:p>
            <a:pPr lvl="2">
              <a:defRPr sz="1800">
                <a:solidFill>
                  <a:srgbClr val="000000"/>
                </a:solidFill>
              </a:defRPr>
            </a:pPr>
            <a:r>
              <a:rPr sz="4200">
                <a:solidFill>
                  <a:srgbClr val="2F1A14"/>
                </a:solidFill>
              </a:rPr>
              <a:t>Body Level Three</a:t>
            </a:r>
          </a:p>
          <a:p>
            <a:pPr lvl="3">
              <a:defRPr sz="1800">
                <a:solidFill>
                  <a:srgbClr val="000000"/>
                </a:solidFill>
              </a:defRPr>
            </a:pPr>
            <a:r>
              <a:rPr sz="4200">
                <a:solidFill>
                  <a:srgbClr val="2F1A14"/>
                </a:solidFill>
              </a:rPr>
              <a:t>Body Level Four</a:t>
            </a:r>
          </a:p>
          <a:p>
            <a:pPr lvl="4">
              <a:defRPr sz="1800">
                <a:solidFill>
                  <a:srgbClr val="000000"/>
                </a:solidFill>
              </a:defRPr>
            </a:pPr>
            <a:r>
              <a:rPr sz="4200">
                <a:solidFill>
                  <a:srgbClr val="2F1A14"/>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defTabSz="584200">
        <a:defRPr sz="7200">
          <a:solidFill>
            <a:srgbClr val="2F1A14"/>
          </a:solidFill>
          <a:latin typeface="+mn-lt"/>
          <a:ea typeface="+mn-ea"/>
          <a:cs typeface="+mn-cs"/>
          <a:sym typeface="Papyrus"/>
        </a:defRPr>
      </a:lvl1pPr>
      <a:lvl2pPr indent="228600" defTabSz="584200">
        <a:defRPr sz="7200">
          <a:solidFill>
            <a:srgbClr val="2F1A14"/>
          </a:solidFill>
          <a:latin typeface="+mn-lt"/>
          <a:ea typeface="+mn-ea"/>
          <a:cs typeface="+mn-cs"/>
          <a:sym typeface="Papyrus"/>
        </a:defRPr>
      </a:lvl2pPr>
      <a:lvl3pPr indent="457200" defTabSz="584200">
        <a:defRPr sz="7200">
          <a:solidFill>
            <a:srgbClr val="2F1A14"/>
          </a:solidFill>
          <a:latin typeface="+mn-lt"/>
          <a:ea typeface="+mn-ea"/>
          <a:cs typeface="+mn-cs"/>
          <a:sym typeface="Papyrus"/>
        </a:defRPr>
      </a:lvl3pPr>
      <a:lvl4pPr indent="685800" defTabSz="584200">
        <a:defRPr sz="7200">
          <a:solidFill>
            <a:srgbClr val="2F1A14"/>
          </a:solidFill>
          <a:latin typeface="+mn-lt"/>
          <a:ea typeface="+mn-ea"/>
          <a:cs typeface="+mn-cs"/>
          <a:sym typeface="Papyrus"/>
        </a:defRPr>
      </a:lvl4pPr>
      <a:lvl5pPr indent="914400" defTabSz="584200">
        <a:defRPr sz="7200">
          <a:solidFill>
            <a:srgbClr val="2F1A14"/>
          </a:solidFill>
          <a:latin typeface="+mn-lt"/>
          <a:ea typeface="+mn-ea"/>
          <a:cs typeface="+mn-cs"/>
          <a:sym typeface="Papyrus"/>
        </a:defRPr>
      </a:lvl5pPr>
      <a:lvl6pPr indent="1143000" defTabSz="584200">
        <a:defRPr sz="7200">
          <a:solidFill>
            <a:srgbClr val="2F1A14"/>
          </a:solidFill>
          <a:latin typeface="+mn-lt"/>
          <a:ea typeface="+mn-ea"/>
          <a:cs typeface="+mn-cs"/>
          <a:sym typeface="Papyrus"/>
        </a:defRPr>
      </a:lvl6pPr>
      <a:lvl7pPr indent="1371600" defTabSz="584200">
        <a:defRPr sz="7200">
          <a:solidFill>
            <a:srgbClr val="2F1A14"/>
          </a:solidFill>
          <a:latin typeface="+mn-lt"/>
          <a:ea typeface="+mn-ea"/>
          <a:cs typeface="+mn-cs"/>
          <a:sym typeface="Papyrus"/>
        </a:defRPr>
      </a:lvl7pPr>
      <a:lvl8pPr indent="1600200" defTabSz="584200">
        <a:defRPr sz="7200">
          <a:solidFill>
            <a:srgbClr val="2F1A14"/>
          </a:solidFill>
          <a:latin typeface="+mn-lt"/>
          <a:ea typeface="+mn-ea"/>
          <a:cs typeface="+mn-cs"/>
          <a:sym typeface="Papyrus"/>
        </a:defRPr>
      </a:lvl8pPr>
      <a:lvl9pPr indent="1828800" defTabSz="584200">
        <a:defRPr sz="7200">
          <a:solidFill>
            <a:srgbClr val="2F1A14"/>
          </a:solidFill>
          <a:latin typeface="+mn-lt"/>
          <a:ea typeface="+mn-ea"/>
          <a:cs typeface="+mn-cs"/>
          <a:sym typeface="Papyrus"/>
        </a:defRPr>
      </a:lvl9pPr>
    </p:titleStyle>
    <p:bodyStyle>
      <a:lvl1pPr marL="863600" indent="-558800" defTabSz="584200">
        <a:spcBef>
          <a:spcPts val="1200"/>
        </a:spcBef>
        <a:buSzPct val="30000"/>
        <a:buBlip>
          <a:blip r:embed="rId15"/>
        </a:buBlip>
        <a:defRPr sz="4200">
          <a:solidFill>
            <a:srgbClr val="2F1A14"/>
          </a:solidFill>
          <a:latin typeface="+mn-lt"/>
          <a:ea typeface="+mn-ea"/>
          <a:cs typeface="+mn-cs"/>
          <a:sym typeface="Papyrus"/>
        </a:defRPr>
      </a:lvl1pPr>
      <a:lvl2pPr marL="1562100" indent="-558800" defTabSz="584200">
        <a:spcBef>
          <a:spcPts val="1200"/>
        </a:spcBef>
        <a:buSzPct val="30000"/>
        <a:buBlip>
          <a:blip r:embed="rId15"/>
        </a:buBlip>
        <a:defRPr sz="4200">
          <a:solidFill>
            <a:srgbClr val="2F1A14"/>
          </a:solidFill>
          <a:latin typeface="+mn-lt"/>
          <a:ea typeface="+mn-ea"/>
          <a:cs typeface="+mn-cs"/>
          <a:sym typeface="Papyrus"/>
        </a:defRPr>
      </a:lvl2pPr>
      <a:lvl3pPr marL="2273300" indent="-558800" defTabSz="584200">
        <a:spcBef>
          <a:spcPts val="1200"/>
        </a:spcBef>
        <a:buSzPct val="30000"/>
        <a:buBlip>
          <a:blip r:embed="rId15"/>
        </a:buBlip>
        <a:defRPr sz="4200">
          <a:solidFill>
            <a:srgbClr val="2F1A14"/>
          </a:solidFill>
          <a:latin typeface="+mn-lt"/>
          <a:ea typeface="+mn-ea"/>
          <a:cs typeface="+mn-cs"/>
          <a:sym typeface="Papyrus"/>
        </a:defRPr>
      </a:lvl3pPr>
      <a:lvl4pPr marL="2984500" indent="-558800" defTabSz="584200">
        <a:spcBef>
          <a:spcPts val="1200"/>
        </a:spcBef>
        <a:buSzPct val="30000"/>
        <a:buBlip>
          <a:blip r:embed="rId15"/>
        </a:buBlip>
        <a:defRPr sz="4200">
          <a:solidFill>
            <a:srgbClr val="2F1A14"/>
          </a:solidFill>
          <a:latin typeface="+mn-lt"/>
          <a:ea typeface="+mn-ea"/>
          <a:cs typeface="+mn-cs"/>
          <a:sym typeface="Papyrus"/>
        </a:defRPr>
      </a:lvl4pPr>
      <a:lvl5pPr marL="3708400" indent="-558800" defTabSz="584200">
        <a:spcBef>
          <a:spcPts val="1200"/>
        </a:spcBef>
        <a:buSzPct val="30000"/>
        <a:buBlip>
          <a:blip r:embed="rId15"/>
        </a:buBlip>
        <a:defRPr sz="4200">
          <a:solidFill>
            <a:srgbClr val="2F1A14"/>
          </a:solidFill>
          <a:latin typeface="+mn-lt"/>
          <a:ea typeface="+mn-ea"/>
          <a:cs typeface="+mn-cs"/>
          <a:sym typeface="Papyrus"/>
        </a:defRPr>
      </a:lvl5pPr>
      <a:lvl6pPr marL="4064000" indent="-558800" defTabSz="584200">
        <a:spcBef>
          <a:spcPts val="1200"/>
        </a:spcBef>
        <a:buSzPct val="30000"/>
        <a:buBlip>
          <a:blip r:embed="rId15"/>
        </a:buBlip>
        <a:defRPr sz="4200">
          <a:solidFill>
            <a:srgbClr val="2F1A14"/>
          </a:solidFill>
          <a:latin typeface="+mn-lt"/>
          <a:ea typeface="+mn-ea"/>
          <a:cs typeface="+mn-cs"/>
          <a:sym typeface="Papyrus"/>
        </a:defRPr>
      </a:lvl6pPr>
      <a:lvl7pPr marL="4419600" indent="-558800" defTabSz="584200">
        <a:spcBef>
          <a:spcPts val="1200"/>
        </a:spcBef>
        <a:buSzPct val="30000"/>
        <a:buBlip>
          <a:blip r:embed="rId15"/>
        </a:buBlip>
        <a:defRPr sz="4200">
          <a:solidFill>
            <a:srgbClr val="2F1A14"/>
          </a:solidFill>
          <a:latin typeface="+mn-lt"/>
          <a:ea typeface="+mn-ea"/>
          <a:cs typeface="+mn-cs"/>
          <a:sym typeface="Papyrus"/>
        </a:defRPr>
      </a:lvl7pPr>
      <a:lvl8pPr marL="4775200" indent="-558800" defTabSz="584200">
        <a:spcBef>
          <a:spcPts val="1200"/>
        </a:spcBef>
        <a:buSzPct val="30000"/>
        <a:buBlip>
          <a:blip r:embed="rId15"/>
        </a:buBlip>
        <a:defRPr sz="4200">
          <a:solidFill>
            <a:srgbClr val="2F1A14"/>
          </a:solidFill>
          <a:latin typeface="+mn-lt"/>
          <a:ea typeface="+mn-ea"/>
          <a:cs typeface="+mn-cs"/>
          <a:sym typeface="Papyrus"/>
        </a:defRPr>
      </a:lvl8pPr>
      <a:lvl9pPr marL="5130800" indent="-558800" defTabSz="584200">
        <a:spcBef>
          <a:spcPts val="1200"/>
        </a:spcBef>
        <a:buSzPct val="30000"/>
        <a:buBlip>
          <a:blip r:embed="rId15"/>
        </a:buBlip>
        <a:defRPr sz="4200">
          <a:solidFill>
            <a:srgbClr val="2F1A14"/>
          </a:solidFill>
          <a:latin typeface="+mn-lt"/>
          <a:ea typeface="+mn-ea"/>
          <a:cs typeface="+mn-cs"/>
          <a:sym typeface="Papyrus"/>
        </a:defRPr>
      </a:lvl9pPr>
    </p:bodyStyle>
    <p:otherStyle>
      <a:lvl1pPr algn="ctr" defTabSz="584200">
        <a:defRPr>
          <a:solidFill>
            <a:schemeClr val="tx1"/>
          </a:solidFill>
          <a:latin typeface="+mn-lt"/>
          <a:ea typeface="+mn-ea"/>
          <a:cs typeface="+mn-cs"/>
          <a:sym typeface="Papyrus"/>
        </a:defRPr>
      </a:lvl1pPr>
      <a:lvl2pPr indent="228600" algn="ctr" defTabSz="584200">
        <a:defRPr>
          <a:solidFill>
            <a:schemeClr val="tx1"/>
          </a:solidFill>
          <a:latin typeface="+mn-lt"/>
          <a:ea typeface="+mn-ea"/>
          <a:cs typeface="+mn-cs"/>
          <a:sym typeface="Papyrus"/>
        </a:defRPr>
      </a:lvl2pPr>
      <a:lvl3pPr indent="457200" algn="ctr" defTabSz="584200">
        <a:defRPr>
          <a:solidFill>
            <a:schemeClr val="tx1"/>
          </a:solidFill>
          <a:latin typeface="+mn-lt"/>
          <a:ea typeface="+mn-ea"/>
          <a:cs typeface="+mn-cs"/>
          <a:sym typeface="Papyrus"/>
        </a:defRPr>
      </a:lvl3pPr>
      <a:lvl4pPr indent="685800" algn="ctr" defTabSz="584200">
        <a:defRPr>
          <a:solidFill>
            <a:schemeClr val="tx1"/>
          </a:solidFill>
          <a:latin typeface="+mn-lt"/>
          <a:ea typeface="+mn-ea"/>
          <a:cs typeface="+mn-cs"/>
          <a:sym typeface="Papyrus"/>
        </a:defRPr>
      </a:lvl4pPr>
      <a:lvl5pPr indent="914400" algn="ctr" defTabSz="584200">
        <a:defRPr>
          <a:solidFill>
            <a:schemeClr val="tx1"/>
          </a:solidFill>
          <a:latin typeface="+mn-lt"/>
          <a:ea typeface="+mn-ea"/>
          <a:cs typeface="+mn-cs"/>
          <a:sym typeface="Papyrus"/>
        </a:defRPr>
      </a:lvl5pPr>
      <a:lvl6pPr indent="1143000" algn="ctr" defTabSz="584200">
        <a:defRPr>
          <a:solidFill>
            <a:schemeClr val="tx1"/>
          </a:solidFill>
          <a:latin typeface="+mn-lt"/>
          <a:ea typeface="+mn-ea"/>
          <a:cs typeface="+mn-cs"/>
          <a:sym typeface="Papyrus"/>
        </a:defRPr>
      </a:lvl6pPr>
      <a:lvl7pPr indent="1371600" algn="ctr" defTabSz="584200">
        <a:defRPr>
          <a:solidFill>
            <a:schemeClr val="tx1"/>
          </a:solidFill>
          <a:latin typeface="+mn-lt"/>
          <a:ea typeface="+mn-ea"/>
          <a:cs typeface="+mn-cs"/>
          <a:sym typeface="Papyrus"/>
        </a:defRPr>
      </a:lvl7pPr>
      <a:lvl8pPr indent="1600200" algn="ctr" defTabSz="584200">
        <a:defRPr>
          <a:solidFill>
            <a:schemeClr val="tx1"/>
          </a:solidFill>
          <a:latin typeface="+mn-lt"/>
          <a:ea typeface="+mn-ea"/>
          <a:cs typeface="+mn-cs"/>
          <a:sym typeface="Papyrus"/>
        </a:defRPr>
      </a:lvl8pPr>
      <a:lvl9pPr indent="1828800" algn="ctr" defTabSz="584200">
        <a:defRPr>
          <a:solidFill>
            <a:schemeClr val="tx1"/>
          </a:solidFill>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1270000" y="977900"/>
            <a:ext cx="10464800" cy="4279900"/>
          </a:xfrm>
          <a:prstGeom prst="rect">
            <a:avLst/>
          </a:prstGeom>
        </p:spPr>
        <p:txBody>
          <a:bodyPr/>
          <a:lstStyle/>
          <a:p>
            <a:pPr lvl="0">
              <a:defRPr sz="1800">
                <a:solidFill>
                  <a:srgbClr val="000000"/>
                </a:solidFill>
              </a:defRPr>
            </a:pPr>
            <a:r>
              <a:rPr sz="14400">
                <a:solidFill>
                  <a:srgbClr val="2F1A14"/>
                </a:solidFill>
              </a:rPr>
              <a:t>Price = Value</a:t>
            </a:r>
          </a:p>
          <a:p>
            <a:pPr lvl="0">
              <a:defRPr sz="1800">
                <a:solidFill>
                  <a:srgbClr val="000000"/>
                </a:solidFill>
              </a:defRPr>
            </a:pPr>
            <a:r>
              <a:rPr sz="3600">
                <a:solidFill>
                  <a:srgbClr val="2F1A14"/>
                </a:solidFill>
              </a:rPr>
              <a:t>What does it “Cost” to be a Christian?  What did it “Cost” for us to have the chance?</a:t>
            </a:r>
          </a:p>
        </p:txBody>
      </p:sp>
      <p:sp>
        <p:nvSpPr>
          <p:cNvPr id="38" name="Shape 38"/>
          <p:cNvSpPr>
            <a:spLocks noGrp="1"/>
          </p:cNvSpPr>
          <p:nvPr>
            <p:ph type="body" idx="1"/>
          </p:nvPr>
        </p:nvSpPr>
        <p:spPr>
          <a:xfrm>
            <a:off x="1270000" y="7061200"/>
            <a:ext cx="10464800" cy="1473200"/>
          </a:xfrm>
          <a:prstGeom prst="rect">
            <a:avLst/>
          </a:prstGeom>
        </p:spPr>
        <p:txBody>
          <a:bodyPr/>
          <a:lstStyle/>
          <a:p>
            <a:pPr lvl="0">
              <a:defRPr sz="1800">
                <a:solidFill>
                  <a:srgbClr val="000000"/>
                </a:solidFill>
              </a:defRPr>
            </a:pPr>
            <a:r>
              <a:rPr sz="2400">
                <a:solidFill>
                  <a:srgbClr val="2F1A14"/>
                </a:solidFill>
              </a:rPr>
              <a:t>October 26, 2014 </a:t>
            </a:r>
          </a:p>
          <a:p>
            <a:pPr lvl="0">
              <a:defRPr sz="1800">
                <a:solidFill>
                  <a:srgbClr val="000000"/>
                </a:solidFill>
              </a:defRPr>
            </a:pPr>
            <a:r>
              <a:rPr sz="2400">
                <a:solidFill>
                  <a:srgbClr val="2F1A14"/>
                </a:solidFill>
              </a:rPr>
              <a:t>Kyle Roberts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1028700" y="635000"/>
            <a:ext cx="10934700" cy="2108200"/>
          </a:xfrm>
          <a:prstGeom prst="rect">
            <a:avLst/>
          </a:prstGeom>
        </p:spPr>
        <p:txBody>
          <a:bodyPr/>
          <a:lstStyle>
            <a:lvl1pPr algn="ctr">
              <a:defRPr sz="9600"/>
            </a:lvl1pPr>
          </a:lstStyle>
          <a:p>
            <a:pPr lvl="0">
              <a:defRPr sz="1800">
                <a:solidFill>
                  <a:srgbClr val="000000"/>
                </a:solidFill>
              </a:defRPr>
            </a:pPr>
            <a:r>
              <a:rPr sz="9600">
                <a:solidFill>
                  <a:srgbClr val="2F1A14"/>
                </a:solidFill>
              </a:rPr>
              <a:t>Ephesians 2:3-5,10</a:t>
            </a:r>
          </a:p>
        </p:txBody>
      </p:sp>
      <p:sp>
        <p:nvSpPr>
          <p:cNvPr id="67" name="Shape 67"/>
          <p:cNvSpPr>
            <a:spLocks noGrp="1"/>
          </p:cNvSpPr>
          <p:nvPr>
            <p:ph type="body" idx="1"/>
          </p:nvPr>
        </p:nvSpPr>
        <p:spPr>
          <a:prstGeom prst="rect">
            <a:avLst/>
          </a:prstGeom>
        </p:spPr>
        <p:txBody>
          <a:bodyPr/>
          <a:lstStyle>
            <a:lvl1pPr marL="624114" indent="-319314">
              <a:buBlip>
                <a:blip r:embed="rId2"/>
              </a:buBlip>
              <a:defRPr sz="2400">
                <a:solidFill>
                  <a:srgbClr val="000000"/>
                </a:solidFill>
              </a:defRPr>
            </a:lvl1pPr>
          </a:lstStyle>
          <a:p>
            <a:pPr lvl="0">
              <a:defRPr sz="1800"/>
            </a:pPr>
            <a:r>
              <a:rPr sz="2400"/>
              <a:t>3...Like the rest, we were by nature deserving of wrath. 4But because of his great love for us, God, who is rich in mercy, 5made us alive with Christ even when we were dead in transgressions—it is by grace you have been saved... 10For we are God’s handiwork, created in Christ Jesus to do good works, which God prepared in advance for us to do.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Acts 5: 12-16</a:t>
            </a:r>
          </a:p>
        </p:txBody>
      </p:sp>
      <p:sp>
        <p:nvSpPr>
          <p:cNvPr id="41" name="Shape 41"/>
          <p:cNvSpPr>
            <a:spLocks noGrp="1"/>
          </p:cNvSpPr>
          <p:nvPr>
            <p:ph type="body" idx="1"/>
          </p:nvPr>
        </p:nvSpPr>
        <p:spPr>
          <a:prstGeom prst="rect">
            <a:avLst/>
          </a:prstGeom>
        </p:spPr>
        <p:txBody>
          <a:bodyPr/>
          <a:lstStyle>
            <a:lvl1pPr marL="624114" indent="-319314">
              <a:buBlip>
                <a:blip r:embed="rId2"/>
              </a:buBlip>
              <a:defRPr sz="2400">
                <a:solidFill>
                  <a:srgbClr val="000000"/>
                </a:solidFill>
              </a:defRPr>
            </a:lvl1pPr>
          </a:lstStyle>
          <a:p>
            <a:pPr lvl="0">
              <a:defRPr sz="1800"/>
            </a:pPr>
            <a:r>
              <a:rPr sz="2400"/>
              <a:t>12The apostles performed many signs and wonders among the people. And all the believers used to meet together in Solomon’s Colonnade. 13No one else dared join them, even though they were highly regarded by the people. 14Nevertheless, more and more men and women believed in the Lord and were added to their number. 15As a result, people brought the sick into the streets and laid them on beds and mats so that at least Peter’s shadow might fall on some of them as he passed by. 16Crowds gathered also from the towns around Jerusalem, bringing their sick and those tormented by impure spirits, and all of them were healed.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Acts 5: 17-20</a:t>
            </a:r>
          </a:p>
        </p:txBody>
      </p:sp>
      <p:sp>
        <p:nvSpPr>
          <p:cNvPr id="44" name="Shape 44"/>
          <p:cNvSpPr>
            <a:spLocks noGrp="1"/>
          </p:cNvSpPr>
          <p:nvPr>
            <p:ph type="body" idx="1"/>
          </p:nvPr>
        </p:nvSpPr>
        <p:spPr>
          <a:prstGeom prst="rect">
            <a:avLst/>
          </a:prstGeom>
        </p:spPr>
        <p:txBody>
          <a:bodyPr/>
          <a:lstStyle>
            <a:lvl1pPr marL="624114" indent="-319314">
              <a:buBlip>
                <a:blip r:embed="rId2"/>
              </a:buBlip>
              <a:defRPr sz="2400">
                <a:solidFill>
                  <a:srgbClr val="000000"/>
                </a:solidFill>
              </a:defRPr>
            </a:lvl1pPr>
          </a:lstStyle>
          <a:p>
            <a:pPr lvl="0">
              <a:defRPr sz="1800"/>
            </a:pPr>
            <a:r>
              <a:rPr sz="2400"/>
              <a:t>17Then the high priest and all his associates, who were members of the party of the Sadducees, were filled with jealousy. 18They arrested the apostles and put them in the public jail. 19But during the night an angel of the Lord opened the doors of the jail and brought them out. 20“Go, stand in the temple courts,” he said, “and tell the people all about this new life.”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Ephesians 5:25-27</a:t>
            </a:r>
          </a:p>
        </p:txBody>
      </p:sp>
      <p:sp>
        <p:nvSpPr>
          <p:cNvPr id="47" name="Shape 47"/>
          <p:cNvSpPr>
            <a:spLocks noGrp="1"/>
          </p:cNvSpPr>
          <p:nvPr>
            <p:ph type="body" idx="1"/>
          </p:nvPr>
        </p:nvSpPr>
        <p:spPr>
          <a:xfrm>
            <a:off x="1270000" y="2971800"/>
            <a:ext cx="10464800" cy="5842000"/>
          </a:xfrm>
          <a:prstGeom prst="rect">
            <a:avLst/>
          </a:prstGeom>
        </p:spPr>
        <p:txBody>
          <a:bodyPr/>
          <a:lstStyle>
            <a:lvl1pPr marL="624114" indent="-319314">
              <a:buBlip>
                <a:blip r:embed="rId2"/>
              </a:buBlip>
              <a:defRPr sz="2400">
                <a:solidFill>
                  <a:srgbClr val="000000"/>
                </a:solidFill>
              </a:defRPr>
            </a:lvl1pPr>
          </a:lstStyle>
          <a:p>
            <a:pPr lvl="0">
              <a:defRPr sz="1800"/>
            </a:pPr>
            <a:r>
              <a:rPr sz="2400"/>
              <a:t>25Husbands, love your wives, just as Christ loved the church and gave himself up for her 26to make her holy, cleansing her by the washing with water through the word, 27and to present her to himself as a radiant church, without stain or wrinkle or any other blemish, but holy and blameless.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Romans 5:6-10</a:t>
            </a:r>
          </a:p>
        </p:txBody>
      </p:sp>
      <p:sp>
        <p:nvSpPr>
          <p:cNvPr id="50" name="Shape 50"/>
          <p:cNvSpPr>
            <a:spLocks noGrp="1"/>
          </p:cNvSpPr>
          <p:nvPr>
            <p:ph type="body" idx="1"/>
          </p:nvPr>
        </p:nvSpPr>
        <p:spPr>
          <a:prstGeom prst="rect">
            <a:avLst/>
          </a:prstGeom>
        </p:spPr>
        <p:txBody>
          <a:bodyPr/>
          <a:lstStyle/>
          <a:p>
            <a:pPr marL="624114" lvl="0" indent="-319314">
              <a:buBlip>
                <a:blip r:embed="rId2"/>
              </a:buBlip>
              <a:defRPr sz="1800">
                <a:solidFill>
                  <a:srgbClr val="000000"/>
                </a:solidFill>
              </a:defRPr>
            </a:pPr>
            <a:r>
              <a:rPr sz="2400"/>
              <a:t>6You see, at just the right time, when we were still powerless, Christ died for the ungodly. 7Very rarely will anyone die for a righteous person, though for a good person someone might possibly dare to die. 8But God demonstrates his own love for us in this: While we were still sinners, Christ died for us.</a:t>
            </a:r>
            <a:r>
              <a:rPr sz="2400">
                <a:solidFill>
                  <a:srgbClr val="2F1A14"/>
                </a:solidFill>
              </a:rPr>
              <a:t>9Since we have now been justified by his blood, how much more shall we be saved from God’s wrath through him! 10For if, while we were God’s enemies, we were reconciled to him through the death of his Son, how much more, having been reconciled, shall we be saved through his life!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Acts 5:27-33</a:t>
            </a:r>
          </a:p>
        </p:txBody>
      </p:sp>
      <p:sp>
        <p:nvSpPr>
          <p:cNvPr id="53" name="Shape 53"/>
          <p:cNvSpPr>
            <a:spLocks noGrp="1"/>
          </p:cNvSpPr>
          <p:nvPr>
            <p:ph type="body" idx="1"/>
          </p:nvPr>
        </p:nvSpPr>
        <p:spPr>
          <a:prstGeom prst="rect">
            <a:avLst/>
          </a:prstGeom>
        </p:spPr>
        <p:txBody>
          <a:bodyPr/>
          <a:lstStyle/>
          <a:p>
            <a:pPr marL="624114" lvl="0" indent="-319314">
              <a:buBlip>
                <a:blip r:embed="rId2"/>
              </a:buBlip>
              <a:defRPr sz="1800">
                <a:solidFill>
                  <a:srgbClr val="000000"/>
                </a:solidFill>
              </a:defRPr>
            </a:pPr>
            <a:r>
              <a:rPr sz="2400"/>
              <a:t>27The apostles were brought in and made to appear before the Sanhedrin to be questioned by the high priest. 28“We gave you strict orders not to teach in this name,” he said. “Yet you have filled Jerusalem with your teaching and are determined to make us guilty of this man’s blood.” </a:t>
            </a:r>
            <a:r>
              <a:rPr sz="2400">
                <a:solidFill>
                  <a:srgbClr val="2F1A14"/>
                </a:solidFill>
              </a:rPr>
              <a:t>29Peter and the other apostles replied: “We must obey God rather than human beings! 30The God of our ancestors raised Jesus from the dead—whom you killed by hanging him on a cross. 31God exalted him to his own right hand as Prince and Savior that he might bring Israel to repentance and forgive their sins. 32We are witnesses of these things, and so is the Holy Spirit, whom God has given to those who obey him.” 33When they heard this, they were furious and wanted to put them to death.</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a:defRPr sz="9600"/>
            </a:lvl1pPr>
          </a:lstStyle>
          <a:p>
            <a:pPr lvl="0">
              <a:defRPr sz="1800">
                <a:solidFill>
                  <a:srgbClr val="000000"/>
                </a:solidFill>
              </a:defRPr>
            </a:pPr>
            <a:r>
              <a:rPr sz="9600">
                <a:solidFill>
                  <a:srgbClr val="2F1A14"/>
                </a:solidFill>
              </a:rPr>
              <a:t>Death Certificate:</a:t>
            </a:r>
          </a:p>
        </p:txBody>
      </p:sp>
      <p:sp>
        <p:nvSpPr>
          <p:cNvPr id="56" name="Shape 56"/>
          <p:cNvSpPr>
            <a:spLocks noGrp="1"/>
          </p:cNvSpPr>
          <p:nvPr>
            <p:ph type="body" idx="1"/>
          </p:nvPr>
        </p:nvSpPr>
        <p:spPr>
          <a:prstGeom prst="rect">
            <a:avLst/>
          </a:prstGeom>
        </p:spPr>
        <p:txBody>
          <a:bodyPr/>
          <a:lstStyle>
            <a:lvl1pPr algn="ctr">
              <a:buBlip>
                <a:blip r:embed="rId2"/>
              </a:buBlip>
            </a:lvl1pPr>
          </a:lstStyle>
          <a:p>
            <a:pPr lvl="0">
              <a:defRPr sz="1800">
                <a:solidFill>
                  <a:srgbClr val="000000"/>
                </a:solidFill>
              </a:defRPr>
            </a:pPr>
            <a:r>
              <a:rPr sz="4200">
                <a:solidFill>
                  <a:srgbClr val="2F1A14"/>
                </a:solidFill>
              </a:rPr>
              <a:t>Signature:  _________________</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lvl1pPr algn="ctr">
              <a:defRPr sz="9600"/>
            </a:lvl1pPr>
          </a:lstStyle>
          <a:p>
            <a:pPr lvl="0">
              <a:defRPr sz="1800">
                <a:solidFill>
                  <a:srgbClr val="000000"/>
                </a:solidFill>
              </a:defRPr>
            </a:pPr>
            <a:r>
              <a:rPr sz="9600">
                <a:solidFill>
                  <a:srgbClr val="2F1A14"/>
                </a:solidFill>
              </a:rPr>
              <a:t>Acts 5:40-42</a:t>
            </a:r>
          </a:p>
        </p:txBody>
      </p:sp>
      <p:sp>
        <p:nvSpPr>
          <p:cNvPr id="59" name="Shape 59"/>
          <p:cNvSpPr>
            <a:spLocks noGrp="1"/>
          </p:cNvSpPr>
          <p:nvPr>
            <p:ph type="body" idx="1"/>
          </p:nvPr>
        </p:nvSpPr>
        <p:spPr>
          <a:prstGeom prst="rect">
            <a:avLst/>
          </a:prstGeom>
        </p:spPr>
        <p:txBody>
          <a:bodyPr/>
          <a:lstStyle/>
          <a:p>
            <a:pPr marL="624114" lvl="0" indent="-319314">
              <a:buBlip>
                <a:blip r:embed="rId2"/>
              </a:buBlip>
              <a:defRPr sz="1800">
                <a:solidFill>
                  <a:srgbClr val="000000"/>
                </a:solidFill>
              </a:defRPr>
            </a:pPr>
            <a:r>
              <a:rPr sz="2400"/>
              <a:t>40His speech persuaded them. They called the apostles in and had them flogged. Then they ordered them not to speak in the name of Jesus, and let them go. </a:t>
            </a:r>
            <a:r>
              <a:rPr sz="2400">
                <a:solidFill>
                  <a:srgbClr val="2F1A14"/>
                </a:solidFill>
              </a:rPr>
              <a:t>41The apostles left the Sanhedrin, rejoicing because they had been counted worthy of suffering disgrace for the Name. 42Day after day, in the temple courts and from house to house, they never stopped teaching and proclaiming the good news that Jesus is the Messiah.</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lvl1pPr>
              <a:defRPr sz="9600"/>
            </a:lvl1pPr>
          </a:lstStyle>
          <a:p>
            <a:pPr lvl="0">
              <a:defRPr sz="1800">
                <a:solidFill>
                  <a:srgbClr val="000000"/>
                </a:solidFill>
              </a:defRPr>
            </a:pPr>
            <a:r>
              <a:rPr sz="9600">
                <a:solidFill>
                  <a:srgbClr val="2F1A14"/>
                </a:solidFill>
              </a:rPr>
              <a:t>Death Certificate:</a:t>
            </a:r>
          </a:p>
        </p:txBody>
      </p:sp>
      <p:sp>
        <p:nvSpPr>
          <p:cNvPr id="62" name="Shape 62"/>
          <p:cNvSpPr>
            <a:spLocks noGrp="1"/>
          </p:cNvSpPr>
          <p:nvPr>
            <p:ph type="body" idx="1"/>
          </p:nvPr>
        </p:nvSpPr>
        <p:spPr>
          <a:xfrm>
            <a:off x="1143000" y="2438400"/>
            <a:ext cx="10464800" cy="1752600"/>
          </a:xfrm>
          <a:prstGeom prst="rect">
            <a:avLst/>
          </a:prstGeom>
        </p:spPr>
        <p:txBody>
          <a:bodyPr/>
          <a:lstStyle>
            <a:lvl1pPr algn="ctr">
              <a:buBlip>
                <a:blip r:embed="rId2"/>
              </a:buBlip>
            </a:lvl1pPr>
          </a:lstStyle>
          <a:p>
            <a:pPr lvl="0">
              <a:defRPr sz="1800">
                <a:solidFill>
                  <a:srgbClr val="000000"/>
                </a:solidFill>
              </a:defRPr>
            </a:pPr>
            <a:r>
              <a:rPr sz="4200">
                <a:solidFill>
                  <a:srgbClr val="2F1A14"/>
                </a:solidFill>
              </a:rPr>
              <a:t>Signature:  _________________</a:t>
            </a:r>
          </a:p>
        </p:txBody>
      </p:sp>
      <p:sp>
        <p:nvSpPr>
          <p:cNvPr id="63" name="Shape 63"/>
          <p:cNvSpPr/>
          <p:nvPr/>
        </p:nvSpPr>
        <p:spPr>
          <a:xfrm>
            <a:off x="1143000" y="4686300"/>
            <a:ext cx="10464800" cy="2108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9600"/>
            </a:lvl1pPr>
          </a:lstStyle>
          <a:p>
            <a:pPr lvl="0">
              <a:defRPr sz="1800">
                <a:solidFill>
                  <a:srgbClr val="000000"/>
                </a:solidFill>
              </a:defRPr>
            </a:pPr>
            <a:r>
              <a:rPr sz="9600">
                <a:solidFill>
                  <a:srgbClr val="2F1A14"/>
                </a:solidFill>
              </a:rPr>
              <a:t>Birth Certificate:</a:t>
            </a:r>
          </a:p>
        </p:txBody>
      </p:sp>
      <p:sp>
        <p:nvSpPr>
          <p:cNvPr id="64" name="Shape 64"/>
          <p:cNvSpPr/>
          <p:nvPr/>
        </p:nvSpPr>
        <p:spPr>
          <a:xfrm>
            <a:off x="1270000" y="6502400"/>
            <a:ext cx="10464800"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558800" indent="-558800">
              <a:spcBef>
                <a:spcPts val="1200"/>
              </a:spcBef>
              <a:buSzPct val="30000"/>
              <a:buBlip>
                <a:blip r:embed="rId2"/>
              </a:buBlip>
              <a:defRPr sz="4200"/>
            </a:lvl1pPr>
          </a:lstStyle>
          <a:p>
            <a:pPr lvl="0">
              <a:defRPr sz="1800">
                <a:solidFill>
                  <a:srgbClr val="000000"/>
                </a:solidFill>
              </a:defRPr>
            </a:pPr>
            <a:r>
              <a:rPr sz="4200">
                <a:solidFill>
                  <a:srgbClr val="2F1A14"/>
                </a:solidFill>
              </a:rPr>
              <a:t>Signature:  _________________</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2F1A14"/>
      </a:dk1>
      <a:lt1>
        <a:srgbClr val="1B2B2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800" b="0" i="0" u="none" strike="noStrike" cap="none" spc="0" normalizeH="0" baseline="0">
            <a:ln>
              <a:noFill/>
            </a:ln>
            <a:solidFill>
              <a:srgbClr val="2F1A14"/>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800" b="0" i="0" u="none" strike="noStrike" cap="none" spc="0" normalizeH="0" baseline="0">
            <a:ln>
              <a:noFill/>
            </a:ln>
            <a:solidFill>
              <a:srgbClr val="2F1A14"/>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Custom</PresentationFormat>
  <Paragraphs>24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Parchment</vt:lpstr>
      <vt:lpstr>Price = Value What does it “Cost” to be a Christian?  What did it “Cost” for us to have the chance?</vt:lpstr>
      <vt:lpstr>Acts 5: 12-16</vt:lpstr>
      <vt:lpstr>Acts 5: 17-20</vt:lpstr>
      <vt:lpstr>Ephesians 5:25-27</vt:lpstr>
      <vt:lpstr>Romans 5:6-10</vt:lpstr>
      <vt:lpstr>Acts 5:27-33</vt:lpstr>
      <vt:lpstr>Death Certificate:</vt:lpstr>
      <vt:lpstr>Acts 5:40-42</vt:lpstr>
      <vt:lpstr>Death Certificate:</vt:lpstr>
      <vt:lpstr>Ephesians 2:3-5,10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 Value What does it “Cost” to be a Christian?  What did it “Cost” for us to have the chance?</dc:title>
  <cp:lastModifiedBy>Sandy Ridge Media</cp:lastModifiedBy>
  <cp:revision>1</cp:revision>
  <dcterms:modified xsi:type="dcterms:W3CDTF">2014-10-26T15:41:27Z</dcterms:modified>
</cp:coreProperties>
</file>