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63A9-3933-4A3B-85A1-EBAE80ECA4CA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934F-3537-464D-8F93-5B8E7E8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63A9-3933-4A3B-85A1-EBAE80ECA4CA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934F-3537-464D-8F93-5B8E7E8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0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63A9-3933-4A3B-85A1-EBAE80ECA4CA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934F-3537-464D-8F93-5B8E7E851D5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277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63A9-3933-4A3B-85A1-EBAE80ECA4CA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934F-3537-464D-8F93-5B8E7E8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18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63A9-3933-4A3B-85A1-EBAE80ECA4CA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934F-3537-464D-8F93-5B8E7E851D5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7458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63A9-3933-4A3B-85A1-EBAE80ECA4CA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934F-3537-464D-8F93-5B8E7E8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03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63A9-3933-4A3B-85A1-EBAE80ECA4CA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934F-3537-464D-8F93-5B8E7E8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32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63A9-3933-4A3B-85A1-EBAE80ECA4CA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934F-3537-464D-8F93-5B8E7E8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63A9-3933-4A3B-85A1-EBAE80ECA4CA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934F-3537-464D-8F93-5B8E7E8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1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63A9-3933-4A3B-85A1-EBAE80ECA4CA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934F-3537-464D-8F93-5B8E7E8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5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63A9-3933-4A3B-85A1-EBAE80ECA4CA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934F-3537-464D-8F93-5B8E7E8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85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63A9-3933-4A3B-85A1-EBAE80ECA4CA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934F-3537-464D-8F93-5B8E7E8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3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63A9-3933-4A3B-85A1-EBAE80ECA4CA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934F-3537-464D-8F93-5B8E7E8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3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63A9-3933-4A3B-85A1-EBAE80ECA4CA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934F-3537-464D-8F93-5B8E7E8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63A9-3933-4A3B-85A1-EBAE80ECA4CA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934F-3537-464D-8F93-5B8E7E8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06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63A9-3933-4A3B-85A1-EBAE80ECA4CA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934F-3537-464D-8F93-5B8E7E8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6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963A9-3933-4A3B-85A1-EBAE80ECA4CA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5E8934F-3537-464D-8F93-5B8E7E851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7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209686"/>
            <a:ext cx="1243012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13:15: 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Jesus, let us continually offer to God a </a:t>
            </a:r>
            <a:r>
              <a:rPr lang="en-US" sz="2800" b="1" i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sacrifice of praise...</a:t>
            </a:r>
          </a:p>
          <a:p>
            <a:r>
              <a:rPr lang="en-US" sz="2800" i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i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 5:20: 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 </a:t>
            </a:r>
            <a:r>
              <a:rPr lang="en-US" sz="2800" b="1" i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thanks 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God the Father for everything, in the name of our Lord Jesus Christ.</a:t>
            </a:r>
          </a:p>
          <a:p>
            <a:r>
              <a:rPr lang="en-US" sz="28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 3:17: 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whatever you do, whether in word or deed, do it all in the name of the Lord Jesus,</a:t>
            </a:r>
          </a:p>
          <a:p>
            <a:r>
              <a:rPr lang="en-US" sz="28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giving thanks 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God the Father through him.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1Th 5:18: </a:t>
            </a:r>
            <a:r>
              <a:rPr lang="en-US" sz="2800" b="1" i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thanks 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all circumstances, for this is God’s will for you in Christ Jesus.</a:t>
            </a:r>
            <a:br>
              <a:rPr lang="en-US" sz="28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9686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511" y="149772"/>
            <a:ext cx="1204436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6:10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"God is not unjust; </a:t>
            </a:r>
            <a:r>
              <a:rPr lang="en-US" sz="2800" b="1" i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will not forget 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work and the love you have shown him as you have helped his people and continue to help them." </a:t>
            </a:r>
          </a:p>
          <a:p>
            <a:r>
              <a:rPr lang="en-US" sz="28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6:35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"But love your enemies, and do good to them, and lend to them without expecting to get anything back. </a:t>
            </a:r>
            <a:r>
              <a:rPr lang="en-US" sz="2800" b="1" i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your reward will be great,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you will be sons of the Most High…“</a:t>
            </a:r>
          </a:p>
          <a:p>
            <a:r>
              <a:rPr lang="en-US" sz="280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19:17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who is kind to the poor lends to the LORD, and </a:t>
            </a:r>
          </a:p>
          <a:p>
            <a:r>
              <a:rPr lang="en-US" sz="2800" b="1" i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will reward him 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what he has done. 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 25:40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"The King will reply, `I tell you the truth, whatever you did for one of the least of these brothers of mine, </a:t>
            </a:r>
            <a:r>
              <a:rPr lang="en-US" sz="2800" b="1" i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did for me.’</a:t>
            </a:r>
            <a:br>
              <a:rPr lang="en-US" sz="2800" b="1" i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3238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51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Verdana</vt:lpstr>
      <vt:lpstr>Wingdings 3</vt:lpstr>
      <vt:lpstr>Facet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</dc:creator>
  <cp:lastModifiedBy>Lee</cp:lastModifiedBy>
  <cp:revision>8</cp:revision>
  <dcterms:created xsi:type="dcterms:W3CDTF">2014-11-11T15:19:31Z</dcterms:created>
  <dcterms:modified xsi:type="dcterms:W3CDTF">2014-11-11T16:00:13Z</dcterms:modified>
</cp:coreProperties>
</file>