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4" r:id="rId3"/>
    <p:sldId id="260" r:id="rId4"/>
    <p:sldId id="265" r:id="rId5"/>
    <p:sldId id="269" r:id="rId6"/>
    <p:sldId id="267" r:id="rId7"/>
    <p:sldId id="270" r:id="rId8"/>
    <p:sldId id="271" r:id="rId9"/>
    <p:sldId id="272" r:id="rId10"/>
    <p:sldId id="259" r:id="rId11"/>
    <p:sldId id="274" r:id="rId12"/>
    <p:sldId id="273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498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118C2E-35E3-4DEF-B7D5-2107B72441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CB1F5-5288-489F-9963-98919E2988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4E2A0-9C4A-423F-89F2-811CAF2441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F216A6-4B5D-423A-864A-A683CC795F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A18778-A9F1-4B7E-A2F5-F590DE28B0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459E0C-9667-4BB0-8001-4753F139BB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D72AE-1D17-4244-95FD-2CD1F307C9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C92327-E2DD-42D1-956F-9EE2E623CA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671080-E4CC-4D3E-A76C-4839A92020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04B1C8-BDC8-4F8E-9D3E-71E8015AE7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D7122-BDD0-4C37-9144-2FCB38A968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A33C66A-CF3C-44E9-88D3-22A4C05B60F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advent-candles cro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8200"/>
            <a:ext cx="9144000" cy="5118100"/>
          </a:xfrm>
          <a:prstGeom prst="rect">
            <a:avLst/>
          </a:prstGeom>
          <a:noFill/>
        </p:spPr>
      </p:pic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04800" y="5299075"/>
            <a:ext cx="7772400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4400">
                <a:solidFill>
                  <a:schemeClr val="bg1"/>
                </a:solidFill>
                <a:latin typeface="Arial Black" pitchFamily="34" charset="0"/>
              </a:rPr>
              <a:t>Advent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costc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600"/>
            <a:ext cx="9144000" cy="5470525"/>
          </a:xfrm>
          <a:prstGeom prst="rect">
            <a:avLst/>
          </a:prstGeom>
          <a:noFill/>
        </p:spPr>
      </p:pic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533400" y="5257800"/>
            <a:ext cx="8382000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lnSpc>
                <a:spcPct val="65000"/>
              </a:lnSpc>
              <a:spcBef>
                <a:spcPct val="50000"/>
              </a:spcBef>
            </a:pPr>
            <a:r>
              <a:rPr lang="en-US" sz="4400">
                <a:solidFill>
                  <a:schemeClr val="bg1"/>
                </a:solidFill>
                <a:latin typeface="Arial Black" pitchFamily="34" charset="0"/>
              </a:rPr>
              <a:t>Waiting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Purple-Background-5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676400" y="0"/>
            <a:ext cx="12344400" cy="6943725"/>
          </a:xfrm>
          <a:prstGeom prst="rect">
            <a:avLst/>
          </a:prstGeom>
          <a:noFill/>
        </p:spPr>
      </p:pic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533400" y="533400"/>
            <a:ext cx="9525000" cy="233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4400">
                <a:solidFill>
                  <a:schemeClr val="bg1"/>
                </a:solidFill>
                <a:latin typeface="Arial Black" pitchFamily="34" charset="0"/>
              </a:rPr>
              <a:t>3 Advents</a:t>
            </a:r>
          </a:p>
          <a:p>
            <a:pPr>
              <a:lnSpc>
                <a:spcPct val="40000"/>
              </a:lnSpc>
              <a:spcBef>
                <a:spcPct val="50000"/>
              </a:spcBef>
              <a:buFontTx/>
              <a:buChar char="•"/>
            </a:pPr>
            <a:r>
              <a:rPr lang="en-US" sz="4400">
                <a:solidFill>
                  <a:schemeClr val="bg1"/>
                </a:solidFill>
                <a:latin typeface="Arial Black" pitchFamily="34" charset="0"/>
              </a:rPr>
              <a:t> Born into the world</a:t>
            </a:r>
          </a:p>
          <a:p>
            <a:pPr>
              <a:lnSpc>
                <a:spcPct val="40000"/>
              </a:lnSpc>
              <a:spcBef>
                <a:spcPct val="50000"/>
              </a:spcBef>
              <a:buFontTx/>
              <a:buChar char="•"/>
            </a:pPr>
            <a:r>
              <a:rPr lang="en-US" sz="4400">
                <a:solidFill>
                  <a:schemeClr val="bg1"/>
                </a:solidFill>
                <a:latin typeface="Arial Black" pitchFamily="34" charset="0"/>
              </a:rPr>
              <a:t> Present in our world</a:t>
            </a:r>
          </a:p>
          <a:p>
            <a:pPr>
              <a:lnSpc>
                <a:spcPct val="40000"/>
              </a:lnSpc>
              <a:spcBef>
                <a:spcPct val="50000"/>
              </a:spcBef>
              <a:buFontTx/>
              <a:buChar char="•"/>
            </a:pPr>
            <a:r>
              <a:rPr lang="en-US" sz="4400">
                <a:solidFill>
                  <a:schemeClr val="bg1"/>
                </a:solidFill>
                <a:latin typeface="Arial Black" pitchFamily="34" charset="0"/>
              </a:rPr>
              <a:t> Return to the world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advent-candles cro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8200"/>
            <a:ext cx="9144000" cy="5118100"/>
          </a:xfrm>
          <a:prstGeom prst="rect">
            <a:avLst/>
          </a:prstGeom>
          <a:noFill/>
        </p:spPr>
      </p:pic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304800" y="5299075"/>
            <a:ext cx="7772400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4400">
                <a:solidFill>
                  <a:schemeClr val="bg1"/>
                </a:solidFill>
                <a:latin typeface="Arial Black" pitchFamily="34" charset="0"/>
              </a:rPr>
              <a:t>Advent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Purple-Background-5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676400" y="0"/>
            <a:ext cx="12344400" cy="6943725"/>
          </a:xfrm>
          <a:prstGeom prst="rect">
            <a:avLst/>
          </a:prstGeom>
          <a:noFill/>
        </p:spPr>
      </p:pic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533400" y="533400"/>
            <a:ext cx="8610600" cy="310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4400">
                <a:solidFill>
                  <a:schemeClr val="bg1"/>
                </a:solidFill>
                <a:latin typeface="Arial Black" pitchFamily="34" charset="0"/>
              </a:rPr>
              <a:t>Liturgy: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4400">
                <a:solidFill>
                  <a:schemeClr val="bg1"/>
                </a:solidFill>
                <a:latin typeface="Arial Black" pitchFamily="34" charset="0"/>
              </a:rPr>
              <a:t>A fixed set of ceremonies, words, etc., that are used during public worship in a religion</a:t>
            </a:r>
            <a:r>
              <a:rPr lang="en-US" sz="4400">
                <a:latin typeface="Arial Black" pitchFamily="34" charset="0"/>
              </a:rPr>
              <a:t> </a:t>
            </a:r>
            <a:endParaRPr lang="en-US" sz="440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Picture 6" descr="Purple-Background-5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676400" y="0"/>
            <a:ext cx="12344400" cy="6943725"/>
          </a:xfrm>
          <a:prstGeom prst="rect">
            <a:avLst/>
          </a:prstGeom>
          <a:noFill/>
        </p:spPr>
      </p:pic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533400" y="533400"/>
            <a:ext cx="8610600" cy="474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4400">
                <a:solidFill>
                  <a:schemeClr val="bg1"/>
                </a:solidFill>
                <a:latin typeface="Arial Black" pitchFamily="34" charset="0"/>
              </a:rPr>
              <a:t>The Liturgical Year</a:t>
            </a:r>
          </a:p>
          <a:p>
            <a:pPr>
              <a:lnSpc>
                <a:spcPct val="40000"/>
              </a:lnSpc>
              <a:spcBef>
                <a:spcPct val="50000"/>
              </a:spcBef>
              <a:buFontTx/>
              <a:buChar char="•"/>
            </a:pPr>
            <a:r>
              <a:rPr lang="en-US" sz="4400">
                <a:solidFill>
                  <a:schemeClr val="bg1"/>
                </a:solidFill>
                <a:latin typeface="Arial Black" pitchFamily="34" charset="0"/>
              </a:rPr>
              <a:t> Advent</a:t>
            </a:r>
          </a:p>
          <a:p>
            <a:pPr>
              <a:lnSpc>
                <a:spcPct val="40000"/>
              </a:lnSpc>
              <a:spcBef>
                <a:spcPct val="50000"/>
              </a:spcBef>
              <a:buFontTx/>
              <a:buChar char="•"/>
            </a:pPr>
            <a:r>
              <a:rPr lang="en-US" sz="4400">
                <a:solidFill>
                  <a:schemeClr val="bg1"/>
                </a:solidFill>
                <a:latin typeface="Arial Black" pitchFamily="34" charset="0"/>
              </a:rPr>
              <a:t> Christmas</a:t>
            </a:r>
          </a:p>
          <a:p>
            <a:pPr>
              <a:lnSpc>
                <a:spcPct val="40000"/>
              </a:lnSpc>
              <a:spcBef>
                <a:spcPct val="50000"/>
              </a:spcBef>
              <a:buFontTx/>
              <a:buChar char="•"/>
            </a:pPr>
            <a:r>
              <a:rPr lang="en-US" sz="4400">
                <a:solidFill>
                  <a:schemeClr val="bg1"/>
                </a:solidFill>
                <a:latin typeface="Arial Black" pitchFamily="34" charset="0"/>
              </a:rPr>
              <a:t> Ordinary Time</a:t>
            </a:r>
          </a:p>
          <a:p>
            <a:pPr>
              <a:lnSpc>
                <a:spcPct val="40000"/>
              </a:lnSpc>
              <a:spcBef>
                <a:spcPct val="50000"/>
              </a:spcBef>
              <a:buFontTx/>
              <a:buChar char="•"/>
            </a:pPr>
            <a:r>
              <a:rPr lang="en-US" sz="4400">
                <a:solidFill>
                  <a:schemeClr val="bg1"/>
                </a:solidFill>
                <a:latin typeface="Arial Black" pitchFamily="34" charset="0"/>
              </a:rPr>
              <a:t> Lent</a:t>
            </a:r>
          </a:p>
          <a:p>
            <a:pPr>
              <a:lnSpc>
                <a:spcPct val="40000"/>
              </a:lnSpc>
              <a:spcBef>
                <a:spcPct val="50000"/>
              </a:spcBef>
              <a:buFontTx/>
              <a:buChar char="•"/>
            </a:pPr>
            <a:r>
              <a:rPr lang="en-US" sz="4400">
                <a:solidFill>
                  <a:schemeClr val="bg1"/>
                </a:solidFill>
                <a:latin typeface="Arial Black" pitchFamily="34" charset="0"/>
              </a:rPr>
              <a:t> Easter Triduum</a:t>
            </a:r>
          </a:p>
          <a:p>
            <a:pPr>
              <a:lnSpc>
                <a:spcPct val="40000"/>
              </a:lnSpc>
              <a:spcBef>
                <a:spcPct val="50000"/>
              </a:spcBef>
              <a:buFontTx/>
              <a:buChar char="•"/>
            </a:pPr>
            <a:r>
              <a:rPr lang="en-US" sz="4400">
                <a:solidFill>
                  <a:schemeClr val="bg1"/>
                </a:solidFill>
                <a:latin typeface="Arial Black" pitchFamily="34" charset="0"/>
              </a:rPr>
              <a:t> Easter</a:t>
            </a:r>
          </a:p>
          <a:p>
            <a:pPr>
              <a:lnSpc>
                <a:spcPct val="40000"/>
              </a:lnSpc>
              <a:spcBef>
                <a:spcPct val="50000"/>
              </a:spcBef>
              <a:buFontTx/>
              <a:buChar char="•"/>
            </a:pPr>
            <a:r>
              <a:rPr lang="en-US" sz="4400">
                <a:solidFill>
                  <a:schemeClr val="bg1"/>
                </a:solidFill>
                <a:latin typeface="Arial Black" pitchFamily="34" charset="0"/>
              </a:rPr>
              <a:t> Ordinary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Purple-Background-5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676400" y="0"/>
            <a:ext cx="12344400" cy="6943725"/>
          </a:xfrm>
          <a:prstGeom prst="rect">
            <a:avLst/>
          </a:prstGeom>
          <a:noFill/>
        </p:spPr>
      </p:pic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533400" y="533400"/>
            <a:ext cx="86106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4400">
                <a:solidFill>
                  <a:schemeClr val="bg1"/>
                </a:solidFill>
                <a:latin typeface="Arial Black" pitchFamily="34" charset="0"/>
              </a:rPr>
              <a:t>What is Advent?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advent-candles cro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8200"/>
            <a:ext cx="9144000" cy="5118100"/>
          </a:xfrm>
          <a:prstGeom prst="rect">
            <a:avLst/>
          </a:prstGeom>
          <a:noFill/>
        </p:spPr>
      </p:pic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304800" y="1066800"/>
            <a:ext cx="8839200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4400">
                <a:solidFill>
                  <a:schemeClr val="bg1"/>
                </a:solidFill>
                <a:latin typeface="Arial Black" pitchFamily="34" charset="0"/>
              </a:rPr>
              <a:t>Hope  Faith	         Joy  Love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Purple-Background-5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676400" y="0"/>
            <a:ext cx="12344400" cy="6943725"/>
          </a:xfrm>
          <a:prstGeom prst="rect">
            <a:avLst/>
          </a:prstGeom>
          <a:noFill/>
        </p:spPr>
      </p:pic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228600" y="381000"/>
            <a:ext cx="8534400" cy="557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 Black" pitchFamily="34" charset="0"/>
              </a:rPr>
              <a:t>This is the genealogy of Jesus the Messiah the son of David, the son of Abraham:</a:t>
            </a:r>
          </a:p>
          <a:p>
            <a:endParaRPr lang="en-US">
              <a:solidFill>
                <a:schemeClr val="bg1"/>
              </a:solidFill>
              <a:latin typeface="Arial Black" pitchFamily="34" charset="0"/>
            </a:endParaRPr>
          </a:p>
          <a:p>
            <a:r>
              <a:rPr lang="en-US">
                <a:solidFill>
                  <a:schemeClr val="bg1"/>
                </a:solidFill>
                <a:latin typeface="Arial Black" pitchFamily="34" charset="0"/>
              </a:rPr>
              <a:t>Abraham was the father of Isaac,</a:t>
            </a:r>
          </a:p>
          <a:p>
            <a:r>
              <a:rPr lang="en-US">
                <a:solidFill>
                  <a:schemeClr val="bg1"/>
                </a:solidFill>
                <a:latin typeface="Arial Black" pitchFamily="34" charset="0"/>
              </a:rPr>
              <a:t>Isaac the father of Jacob,</a:t>
            </a:r>
          </a:p>
          <a:p>
            <a:r>
              <a:rPr lang="en-US">
                <a:solidFill>
                  <a:schemeClr val="bg1"/>
                </a:solidFill>
                <a:latin typeface="Arial Black" pitchFamily="34" charset="0"/>
              </a:rPr>
              <a:t>Jacob the father of Judah and his brothers,</a:t>
            </a:r>
          </a:p>
          <a:p>
            <a:r>
              <a:rPr lang="en-US">
                <a:solidFill>
                  <a:schemeClr val="bg1"/>
                </a:solidFill>
                <a:latin typeface="Arial Black" pitchFamily="34" charset="0"/>
              </a:rPr>
              <a:t>Judah the father of Perez and Zerah, whose mother was Tamar,</a:t>
            </a:r>
          </a:p>
          <a:p>
            <a:r>
              <a:rPr lang="en-US">
                <a:solidFill>
                  <a:schemeClr val="bg1"/>
                </a:solidFill>
                <a:latin typeface="Arial Black" pitchFamily="34" charset="0"/>
              </a:rPr>
              <a:t>Perez the father of Hezron,</a:t>
            </a:r>
          </a:p>
          <a:p>
            <a:r>
              <a:rPr lang="en-US">
                <a:solidFill>
                  <a:schemeClr val="bg1"/>
                </a:solidFill>
                <a:latin typeface="Arial Black" pitchFamily="34" charset="0"/>
              </a:rPr>
              <a:t>Hezron the father of Ram,</a:t>
            </a:r>
          </a:p>
          <a:p>
            <a:r>
              <a:rPr lang="en-US">
                <a:solidFill>
                  <a:schemeClr val="bg1"/>
                </a:solidFill>
                <a:latin typeface="Arial Black" pitchFamily="34" charset="0"/>
              </a:rPr>
              <a:t>Ram the father of Amminadab,</a:t>
            </a:r>
          </a:p>
          <a:p>
            <a:r>
              <a:rPr lang="en-US">
                <a:solidFill>
                  <a:schemeClr val="bg1"/>
                </a:solidFill>
                <a:latin typeface="Arial Black" pitchFamily="34" charset="0"/>
              </a:rPr>
              <a:t>Amminadab the father of Nahshon,</a:t>
            </a:r>
          </a:p>
          <a:p>
            <a:r>
              <a:rPr lang="en-US">
                <a:solidFill>
                  <a:schemeClr val="bg1"/>
                </a:solidFill>
                <a:latin typeface="Arial Black" pitchFamily="34" charset="0"/>
              </a:rPr>
              <a:t>Nahshon the father of Salmon,</a:t>
            </a:r>
          </a:p>
          <a:p>
            <a:r>
              <a:rPr lang="en-US">
                <a:solidFill>
                  <a:schemeClr val="bg1"/>
                </a:solidFill>
                <a:latin typeface="Arial Black" pitchFamily="34" charset="0"/>
              </a:rPr>
              <a:t>Salmon the father of Boaz, whose mother was Rahab,</a:t>
            </a:r>
          </a:p>
          <a:p>
            <a:r>
              <a:rPr lang="en-US">
                <a:solidFill>
                  <a:schemeClr val="bg1"/>
                </a:solidFill>
                <a:latin typeface="Arial Black" pitchFamily="34" charset="0"/>
              </a:rPr>
              <a:t>Boaz the father of Obed, whose mother was Ruth,</a:t>
            </a:r>
          </a:p>
          <a:p>
            <a:r>
              <a:rPr lang="en-US">
                <a:solidFill>
                  <a:schemeClr val="bg1"/>
                </a:solidFill>
                <a:latin typeface="Arial Black" pitchFamily="34" charset="0"/>
              </a:rPr>
              <a:t>Obed the father of Jesse,</a:t>
            </a:r>
          </a:p>
          <a:p>
            <a:r>
              <a:rPr lang="en-US">
                <a:solidFill>
                  <a:schemeClr val="bg1"/>
                </a:solidFill>
                <a:latin typeface="Arial Black" pitchFamily="34" charset="0"/>
              </a:rPr>
              <a:t>and Jesse the father of King David.</a:t>
            </a:r>
          </a:p>
          <a:p>
            <a:endParaRPr lang="en-US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Purple-Background-5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676400" y="0"/>
            <a:ext cx="12344400" cy="6943725"/>
          </a:xfrm>
          <a:prstGeom prst="rect">
            <a:avLst/>
          </a:prstGeom>
          <a:noFill/>
        </p:spPr>
      </p:pic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228600" y="381000"/>
            <a:ext cx="853440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 Black" pitchFamily="34" charset="0"/>
              </a:rPr>
              <a:t>David was the father of Solomon, whose mother had been Uriah’s wife,</a:t>
            </a:r>
          </a:p>
          <a:p>
            <a:r>
              <a:rPr lang="en-US">
                <a:solidFill>
                  <a:schemeClr val="bg1"/>
                </a:solidFill>
                <a:latin typeface="Arial Black" pitchFamily="34" charset="0"/>
              </a:rPr>
              <a:t>Solomon the father of Rehoboam,</a:t>
            </a:r>
          </a:p>
          <a:p>
            <a:r>
              <a:rPr lang="en-US">
                <a:solidFill>
                  <a:schemeClr val="bg1"/>
                </a:solidFill>
                <a:latin typeface="Arial Black" pitchFamily="34" charset="0"/>
              </a:rPr>
              <a:t>Rehoboam the father of Abijah,</a:t>
            </a:r>
          </a:p>
          <a:p>
            <a:r>
              <a:rPr lang="en-US">
                <a:solidFill>
                  <a:schemeClr val="bg1"/>
                </a:solidFill>
                <a:latin typeface="Arial Black" pitchFamily="34" charset="0"/>
              </a:rPr>
              <a:t>Abijah the father of Asa,</a:t>
            </a:r>
          </a:p>
          <a:p>
            <a:r>
              <a:rPr lang="en-US">
                <a:solidFill>
                  <a:schemeClr val="bg1"/>
                </a:solidFill>
                <a:latin typeface="Arial Black" pitchFamily="34" charset="0"/>
              </a:rPr>
              <a:t>Asa the father of Jehoshaphat,</a:t>
            </a:r>
          </a:p>
          <a:p>
            <a:r>
              <a:rPr lang="en-US">
                <a:solidFill>
                  <a:schemeClr val="bg1"/>
                </a:solidFill>
                <a:latin typeface="Arial Black" pitchFamily="34" charset="0"/>
              </a:rPr>
              <a:t>Jehoshaphat the father of Jehoram,</a:t>
            </a:r>
          </a:p>
          <a:p>
            <a:r>
              <a:rPr lang="en-US">
                <a:solidFill>
                  <a:schemeClr val="bg1"/>
                </a:solidFill>
                <a:latin typeface="Arial Black" pitchFamily="34" charset="0"/>
              </a:rPr>
              <a:t>Jehoram the father of Uzziah,</a:t>
            </a:r>
          </a:p>
          <a:p>
            <a:r>
              <a:rPr lang="en-US">
                <a:solidFill>
                  <a:schemeClr val="bg1"/>
                </a:solidFill>
                <a:latin typeface="Arial Black" pitchFamily="34" charset="0"/>
              </a:rPr>
              <a:t>Uzziah the father of Jotham,</a:t>
            </a:r>
          </a:p>
          <a:p>
            <a:r>
              <a:rPr lang="en-US">
                <a:solidFill>
                  <a:schemeClr val="bg1"/>
                </a:solidFill>
                <a:latin typeface="Arial Black" pitchFamily="34" charset="0"/>
              </a:rPr>
              <a:t>Jotham the father of Ahaz,</a:t>
            </a:r>
          </a:p>
          <a:p>
            <a:r>
              <a:rPr lang="en-US">
                <a:solidFill>
                  <a:schemeClr val="bg1"/>
                </a:solidFill>
                <a:latin typeface="Arial Black" pitchFamily="34" charset="0"/>
              </a:rPr>
              <a:t>Ahaz the father of Hezekiah,</a:t>
            </a:r>
          </a:p>
          <a:p>
            <a:r>
              <a:rPr lang="en-US">
                <a:solidFill>
                  <a:schemeClr val="bg1"/>
                </a:solidFill>
                <a:latin typeface="Arial Black" pitchFamily="34" charset="0"/>
              </a:rPr>
              <a:t>Hezekiah the father of Manasseh,</a:t>
            </a:r>
          </a:p>
          <a:p>
            <a:r>
              <a:rPr lang="en-US">
                <a:solidFill>
                  <a:schemeClr val="bg1"/>
                </a:solidFill>
                <a:latin typeface="Arial Black" pitchFamily="34" charset="0"/>
              </a:rPr>
              <a:t>Manasseh the father of Amon,</a:t>
            </a:r>
          </a:p>
          <a:p>
            <a:r>
              <a:rPr lang="en-US">
                <a:solidFill>
                  <a:schemeClr val="bg1"/>
                </a:solidFill>
                <a:latin typeface="Arial Black" pitchFamily="34" charset="0"/>
              </a:rPr>
              <a:t>Amon the father of Josiah,</a:t>
            </a:r>
          </a:p>
          <a:p>
            <a:r>
              <a:rPr lang="en-US">
                <a:solidFill>
                  <a:schemeClr val="bg1"/>
                </a:solidFill>
                <a:latin typeface="Arial Black" pitchFamily="34" charset="0"/>
              </a:rPr>
              <a:t>and Josiah the father of Jeconiah and his brothers at the time of the exile to Babylon.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Purple-Background-5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676400" y="0"/>
            <a:ext cx="12344400" cy="6943725"/>
          </a:xfrm>
          <a:prstGeom prst="rect">
            <a:avLst/>
          </a:prstGeom>
          <a:noFill/>
        </p:spPr>
      </p:pic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228600" y="381000"/>
            <a:ext cx="8534400" cy="664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 Black" pitchFamily="34" charset="0"/>
              </a:rPr>
              <a:t>After the exile to Babylon:</a:t>
            </a:r>
          </a:p>
          <a:p>
            <a:r>
              <a:rPr lang="en-US">
                <a:solidFill>
                  <a:schemeClr val="bg1"/>
                </a:solidFill>
                <a:latin typeface="Arial Black" pitchFamily="34" charset="0"/>
              </a:rPr>
              <a:t>Jeconiah was the father of Shealtiel,</a:t>
            </a:r>
          </a:p>
          <a:p>
            <a:r>
              <a:rPr lang="en-US">
                <a:solidFill>
                  <a:schemeClr val="bg1"/>
                </a:solidFill>
                <a:latin typeface="Arial Black" pitchFamily="34" charset="0"/>
              </a:rPr>
              <a:t>Shealtiel the father of Zerubbabel,</a:t>
            </a:r>
          </a:p>
          <a:p>
            <a:r>
              <a:rPr lang="en-US">
                <a:solidFill>
                  <a:schemeClr val="bg1"/>
                </a:solidFill>
                <a:latin typeface="Arial Black" pitchFamily="34" charset="0"/>
              </a:rPr>
              <a:t>Zerubbabel the father of Abihud,</a:t>
            </a:r>
          </a:p>
          <a:p>
            <a:r>
              <a:rPr lang="en-US">
                <a:solidFill>
                  <a:schemeClr val="bg1"/>
                </a:solidFill>
                <a:latin typeface="Arial Black" pitchFamily="34" charset="0"/>
              </a:rPr>
              <a:t>Abihud the father of Eliakim,</a:t>
            </a:r>
          </a:p>
          <a:p>
            <a:r>
              <a:rPr lang="en-US">
                <a:solidFill>
                  <a:schemeClr val="bg1"/>
                </a:solidFill>
                <a:latin typeface="Arial Black" pitchFamily="34" charset="0"/>
              </a:rPr>
              <a:t>Eliakim the father of Azor,</a:t>
            </a:r>
          </a:p>
          <a:p>
            <a:r>
              <a:rPr lang="en-US">
                <a:solidFill>
                  <a:schemeClr val="bg1"/>
                </a:solidFill>
                <a:latin typeface="Arial Black" pitchFamily="34" charset="0"/>
              </a:rPr>
              <a:t>Azor the father of Zadok,</a:t>
            </a:r>
          </a:p>
          <a:p>
            <a:r>
              <a:rPr lang="en-US">
                <a:solidFill>
                  <a:schemeClr val="bg1"/>
                </a:solidFill>
                <a:latin typeface="Arial Black" pitchFamily="34" charset="0"/>
              </a:rPr>
              <a:t>Zadok the father of Akim,</a:t>
            </a:r>
          </a:p>
          <a:p>
            <a:r>
              <a:rPr lang="en-US">
                <a:solidFill>
                  <a:schemeClr val="bg1"/>
                </a:solidFill>
                <a:latin typeface="Arial Black" pitchFamily="34" charset="0"/>
              </a:rPr>
              <a:t>Akim the father of Elihud,</a:t>
            </a:r>
          </a:p>
          <a:p>
            <a:r>
              <a:rPr lang="en-US">
                <a:solidFill>
                  <a:schemeClr val="bg1"/>
                </a:solidFill>
                <a:latin typeface="Arial Black" pitchFamily="34" charset="0"/>
              </a:rPr>
              <a:t>Elihud the father of Eleazar,</a:t>
            </a:r>
          </a:p>
          <a:p>
            <a:r>
              <a:rPr lang="en-US">
                <a:solidFill>
                  <a:schemeClr val="bg1"/>
                </a:solidFill>
                <a:latin typeface="Arial Black" pitchFamily="34" charset="0"/>
              </a:rPr>
              <a:t>Eleazar the father of Matthan,</a:t>
            </a:r>
          </a:p>
          <a:p>
            <a:r>
              <a:rPr lang="en-US">
                <a:solidFill>
                  <a:schemeClr val="bg1"/>
                </a:solidFill>
                <a:latin typeface="Arial Black" pitchFamily="34" charset="0"/>
              </a:rPr>
              <a:t>Matthan the father of Jacob,</a:t>
            </a:r>
          </a:p>
          <a:p>
            <a:r>
              <a:rPr lang="en-US">
                <a:solidFill>
                  <a:schemeClr val="bg1"/>
                </a:solidFill>
                <a:latin typeface="Arial Black" pitchFamily="34" charset="0"/>
              </a:rPr>
              <a:t>and Jacob the father of Joseph, the husband of Mary, and Mary was the mother of Jesus who is called the Messiah.</a:t>
            </a:r>
          </a:p>
          <a:p>
            <a:endParaRPr lang="en-US">
              <a:solidFill>
                <a:schemeClr val="bg1"/>
              </a:solidFill>
              <a:latin typeface="Arial Black" pitchFamily="34" charset="0"/>
            </a:endParaRPr>
          </a:p>
          <a:p>
            <a:r>
              <a:rPr lang="en-US">
                <a:solidFill>
                  <a:schemeClr val="bg1"/>
                </a:solidFill>
                <a:latin typeface="Arial Black" pitchFamily="34" charset="0"/>
              </a:rPr>
              <a:t>Thus there were fourteen generations in all from Abraham to David, fourteen from David to the exile to Babylon, and fourteen from the exile to the Messiah.</a:t>
            </a:r>
          </a:p>
          <a:p>
            <a:endParaRPr lang="en-US">
              <a:solidFill>
                <a:schemeClr val="bg1"/>
              </a:solidFill>
              <a:latin typeface="Arial Black" pitchFamily="34" charset="0"/>
            </a:endParaRPr>
          </a:p>
          <a:p>
            <a:pPr algn="r"/>
            <a:r>
              <a:rPr lang="en-US">
                <a:solidFill>
                  <a:schemeClr val="bg1"/>
                </a:solidFill>
                <a:latin typeface="Arial Black" pitchFamily="34" charset="0"/>
              </a:rPr>
              <a:t>- Matthew 1:1-17</a:t>
            </a:r>
          </a:p>
          <a:p>
            <a:pPr>
              <a:spcBef>
                <a:spcPct val="50000"/>
              </a:spcBef>
            </a:pPr>
            <a:endParaRPr lang="en-US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Purple-Background-5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676400" y="0"/>
            <a:ext cx="12344400" cy="6943725"/>
          </a:xfrm>
          <a:prstGeom prst="rect">
            <a:avLst/>
          </a:prstGeom>
          <a:noFill/>
        </p:spPr>
      </p:pic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533400" y="533400"/>
            <a:ext cx="9525000" cy="233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4400">
                <a:solidFill>
                  <a:schemeClr val="bg1"/>
                </a:solidFill>
                <a:latin typeface="Arial Black" pitchFamily="34" charset="0"/>
              </a:rPr>
              <a:t>The Genealogy</a:t>
            </a:r>
          </a:p>
          <a:p>
            <a:pPr>
              <a:lnSpc>
                <a:spcPct val="40000"/>
              </a:lnSpc>
              <a:spcBef>
                <a:spcPct val="50000"/>
              </a:spcBef>
              <a:buFontTx/>
              <a:buChar char="•"/>
            </a:pPr>
            <a:r>
              <a:rPr lang="en-US" sz="4400">
                <a:solidFill>
                  <a:schemeClr val="bg1"/>
                </a:solidFill>
                <a:latin typeface="Arial Black" pitchFamily="34" charset="0"/>
              </a:rPr>
              <a:t> Patriarchs</a:t>
            </a:r>
          </a:p>
          <a:p>
            <a:pPr>
              <a:lnSpc>
                <a:spcPct val="40000"/>
              </a:lnSpc>
              <a:spcBef>
                <a:spcPct val="50000"/>
              </a:spcBef>
              <a:buFontTx/>
              <a:buChar char="•"/>
            </a:pPr>
            <a:r>
              <a:rPr lang="en-US" sz="4400">
                <a:solidFill>
                  <a:schemeClr val="bg1"/>
                </a:solidFill>
                <a:latin typeface="Arial Black" pitchFamily="34" charset="0"/>
              </a:rPr>
              <a:t> Kings</a:t>
            </a:r>
          </a:p>
          <a:p>
            <a:pPr>
              <a:lnSpc>
                <a:spcPct val="40000"/>
              </a:lnSpc>
              <a:spcBef>
                <a:spcPct val="50000"/>
              </a:spcBef>
              <a:buFontTx/>
              <a:buChar char="•"/>
            </a:pPr>
            <a:r>
              <a:rPr lang="en-US" sz="4400">
                <a:solidFill>
                  <a:schemeClr val="bg1"/>
                </a:solidFill>
                <a:latin typeface="Arial Black" pitchFamily="34" charset="0"/>
              </a:rPr>
              <a:t> Unknown/Unexpected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894</TotalTime>
  <Words>302</Words>
  <Application>Microsoft Office PowerPoint</Application>
  <PresentationFormat>On-screen Show (4:3)</PresentationFormat>
  <Paragraphs>69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Arial Black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jesse.utah@gmail.com</dc:creator>
  <cp:lastModifiedBy>Sandy Ridge Media</cp:lastModifiedBy>
  <cp:revision>15</cp:revision>
  <dcterms:created xsi:type="dcterms:W3CDTF">2014-11-29T23:08:03Z</dcterms:created>
  <dcterms:modified xsi:type="dcterms:W3CDTF">2014-11-30T16:03:24Z</dcterms:modified>
</cp:coreProperties>
</file>