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8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BA57461-F230-46FC-904C-7822254179B1}" type="datetimeFigureOut">
              <a:rPr lang="en-US"/>
              <a:pPr>
                <a:defRPr/>
              </a:pPr>
              <a:t>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C65964-B757-4CEC-8DDD-BCAE9F51A1F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8C6669-C682-44D8-904F-204DE3E30111}" type="datetimeFigureOut">
              <a:rPr lang="en-US"/>
              <a:pPr>
                <a:defRPr/>
              </a:pPr>
              <a:t>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4A1EBE-B591-4E69-834D-D89EF4F01B5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2CD1E4-515C-4CD2-87B3-1E9114388343}" type="datetimeFigureOut">
              <a:rPr lang="en-US"/>
              <a:pPr>
                <a:defRPr/>
              </a:pPr>
              <a:t>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053987-4462-4FF7-9BC8-DEBB5E5921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2586D2-3081-4353-B00D-285025D2407F}" type="datetimeFigureOut">
              <a:rPr lang="en-US"/>
              <a:pPr>
                <a:defRPr/>
              </a:pPr>
              <a:t>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26B6EA-051D-4006-B7D5-35B8FBD34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B64717-72D2-4A5A-9423-07BEB2C7B4AF}" type="datetimeFigureOut">
              <a:rPr lang="en-US"/>
              <a:pPr>
                <a:defRPr/>
              </a:pPr>
              <a:t>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25CC69-1EB7-414C-A5CE-AEC0935B7A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AC2AA28-89FE-4C63-B18E-E882D24F1B7D}" type="datetimeFigureOut">
              <a:rPr lang="en-US"/>
              <a:pPr>
                <a:defRPr/>
              </a:pPr>
              <a:t>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16470A-D7AC-4E75-8E6D-4AC5F148B8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460BF68-D45A-473E-A65A-A0B28E243224}" type="datetimeFigureOut">
              <a:rPr lang="en-US"/>
              <a:pPr>
                <a:defRPr/>
              </a:pPr>
              <a:t>1/4/2015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556EFB-ADF5-4946-9064-62F83B6970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C39AF1F-B485-4253-AA64-75C9D5734280}" type="datetimeFigureOut">
              <a:rPr lang="en-US"/>
              <a:pPr>
                <a:defRPr/>
              </a:pPr>
              <a:t>1/4/2015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E52443-6101-4FDA-8585-6BAF767AABD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70BD15-EEC3-4586-AAEF-ADC06809601F}" type="datetimeFigureOut">
              <a:rPr lang="en-US"/>
              <a:pPr>
                <a:defRPr/>
              </a:pPr>
              <a:t>1/4/2015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C8F64F-D5DE-4E96-9940-A84A6168DB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9A29570-98D2-4784-BB23-9211CCE83FE8}" type="datetimeFigureOut">
              <a:rPr lang="en-US"/>
              <a:pPr>
                <a:defRPr/>
              </a:pPr>
              <a:t>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59D2FD-004B-4594-A795-1A149168FE3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98576A-8174-4C50-A9DF-AB8442FA3603}" type="datetimeFigureOut">
              <a:rPr lang="en-US"/>
              <a:pPr>
                <a:defRPr/>
              </a:pPr>
              <a:t>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498147-4856-40B5-903F-15605C7EF9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790E96A-62FF-417C-BC8F-98F3F6C48E35}" type="datetimeFigureOut">
              <a:rPr lang="en-US"/>
              <a:pPr>
                <a:defRPr/>
              </a:pPr>
              <a:t>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894E3F2-5755-4D01-A756-AA859916EFF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endParaRPr lang="en-US" smtClean="0"/>
          </a:p>
        </p:txBody>
      </p:sp>
      <p:sp>
        <p:nvSpPr>
          <p:cNvPr id="2051" name="Content Placeholder 2"/>
          <p:cNvSpPr>
            <a:spLocks noGrp="1"/>
          </p:cNvSpPr>
          <p:nvPr>
            <p:ph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381000"/>
            <a:ext cx="7772400" cy="1470025"/>
          </a:xfrm>
        </p:spPr>
        <p:txBody>
          <a:bodyPr/>
          <a:lstStyle/>
          <a:p>
            <a:r>
              <a:rPr lang="en-US" smtClean="0">
                <a:solidFill>
                  <a:schemeClr val="bg1"/>
                </a:solidFill>
              </a:rPr>
              <a:t>Matthew 7</a:t>
            </a:r>
          </a:p>
        </p:txBody>
      </p:sp>
      <p:sp>
        <p:nvSpPr>
          <p:cNvPr id="3075" name="Subtitle 2"/>
          <p:cNvSpPr>
            <a:spLocks noGrp="1"/>
          </p:cNvSpPr>
          <p:nvPr>
            <p:ph type="subTitle" idx="1"/>
          </p:nvPr>
        </p:nvSpPr>
        <p:spPr>
          <a:xfrm>
            <a:off x="609600" y="1752600"/>
            <a:ext cx="8229600" cy="4876800"/>
          </a:xfrm>
        </p:spPr>
        <p:txBody>
          <a:bodyPr/>
          <a:lstStyle/>
          <a:p>
            <a:r>
              <a:rPr lang="en-US" smtClean="0">
                <a:solidFill>
                  <a:schemeClr val="bg1"/>
                </a:solidFill>
              </a:rPr>
              <a:t>“</a:t>
            </a:r>
            <a:r>
              <a:rPr lang="en-US" baseline="30000" smtClean="0">
                <a:solidFill>
                  <a:schemeClr val="bg1"/>
                </a:solidFill>
              </a:rPr>
              <a:t>1</a:t>
            </a:r>
            <a:r>
              <a:rPr lang="en-US" smtClean="0">
                <a:solidFill>
                  <a:schemeClr val="bg1"/>
                </a:solidFill>
              </a:rPr>
              <a:t>Judge not, that you be not judged…”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152400"/>
            <a:ext cx="7772400" cy="1470025"/>
          </a:xfrm>
        </p:spPr>
        <p:txBody>
          <a:bodyPr/>
          <a:lstStyle/>
          <a:p>
            <a:r>
              <a:rPr lang="en-US" smtClean="0">
                <a:solidFill>
                  <a:schemeClr val="bg1"/>
                </a:solidFill>
              </a:rPr>
              <a:t>Matthew 7</a:t>
            </a:r>
          </a:p>
        </p:txBody>
      </p:sp>
      <p:sp>
        <p:nvSpPr>
          <p:cNvPr id="3" name="Subtitle 2"/>
          <p:cNvSpPr>
            <a:spLocks noGrp="1"/>
          </p:cNvSpPr>
          <p:nvPr>
            <p:ph type="subTitle" idx="1"/>
          </p:nvPr>
        </p:nvSpPr>
        <p:spPr>
          <a:xfrm>
            <a:off x="609600" y="1371600"/>
            <a:ext cx="8001000" cy="4876800"/>
          </a:xfrm>
        </p:spPr>
        <p:txBody>
          <a:bodyPr rtlCol="0">
            <a:normAutofit fontScale="92500" lnSpcReduction="10000"/>
          </a:bodyPr>
          <a:lstStyle/>
          <a:p>
            <a:pPr algn="l" fontAlgn="auto">
              <a:spcAft>
                <a:spcPts val="0"/>
              </a:spcAft>
              <a:buFont typeface="Arial" panose="020B0604020202020204" pitchFamily="34" charset="0"/>
              <a:buNone/>
              <a:defRPr/>
            </a:pPr>
            <a:r>
              <a:rPr lang="en-US" dirty="0" smtClean="0">
                <a:solidFill>
                  <a:schemeClr val="bg1"/>
                </a:solidFill>
              </a:rPr>
              <a:t>“</a:t>
            </a:r>
            <a:r>
              <a:rPr lang="en-US" b="1" baseline="30000" dirty="0" smtClean="0">
                <a:solidFill>
                  <a:schemeClr val="bg1"/>
                </a:solidFill>
              </a:rPr>
              <a:t>1</a:t>
            </a:r>
            <a:r>
              <a:rPr lang="en-US" dirty="0" smtClean="0">
                <a:solidFill>
                  <a:schemeClr val="bg1"/>
                </a:solidFill>
              </a:rPr>
              <a:t>Judge not, that you be not judged. </a:t>
            </a:r>
            <a:r>
              <a:rPr lang="en-US" b="1" baseline="30000" dirty="0" smtClean="0">
                <a:solidFill>
                  <a:schemeClr val="bg1"/>
                </a:solidFill>
              </a:rPr>
              <a:t>2 </a:t>
            </a:r>
            <a:r>
              <a:rPr lang="en-US" dirty="0" smtClean="0">
                <a:solidFill>
                  <a:schemeClr val="bg1"/>
                </a:solidFill>
              </a:rPr>
              <a:t>For with the judgment you pronounce you will be judged, and with the measure you use it will be measured to you.</a:t>
            </a:r>
            <a:r>
              <a:rPr lang="en-US" b="1" baseline="30000" dirty="0" smtClean="0">
                <a:solidFill>
                  <a:schemeClr val="bg1"/>
                </a:solidFill>
              </a:rPr>
              <a:t>3 </a:t>
            </a:r>
            <a:r>
              <a:rPr lang="en-US" dirty="0" smtClean="0">
                <a:solidFill>
                  <a:schemeClr val="bg1"/>
                </a:solidFill>
              </a:rPr>
              <a:t>Why do you see the speck that is in your brother's eye, but do not notice the log that is in your own eye? </a:t>
            </a:r>
            <a:r>
              <a:rPr lang="en-US" b="1" baseline="30000" dirty="0" smtClean="0">
                <a:solidFill>
                  <a:schemeClr val="bg1"/>
                </a:solidFill>
              </a:rPr>
              <a:t>4 </a:t>
            </a:r>
            <a:r>
              <a:rPr lang="en-US" dirty="0" smtClean="0">
                <a:solidFill>
                  <a:schemeClr val="bg1"/>
                </a:solidFill>
              </a:rPr>
              <a:t>Or how can you say to your brother, ‘Let me take the speck out of your eye,’ when there is the log in your own eye? </a:t>
            </a:r>
            <a:r>
              <a:rPr lang="en-US" b="1" baseline="30000" dirty="0" smtClean="0">
                <a:solidFill>
                  <a:schemeClr val="bg1"/>
                </a:solidFill>
              </a:rPr>
              <a:t>5 </a:t>
            </a:r>
            <a:r>
              <a:rPr lang="en-US" dirty="0" smtClean="0">
                <a:solidFill>
                  <a:schemeClr val="bg1"/>
                </a:solidFill>
              </a:rPr>
              <a:t>You hypocrite, first take the log out of your own eye, and then you will see clearly to take the speck out of your brother's eye.”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152400"/>
            <a:ext cx="7772400" cy="1470025"/>
          </a:xfrm>
        </p:spPr>
        <p:txBody>
          <a:bodyPr/>
          <a:lstStyle/>
          <a:p>
            <a:r>
              <a:rPr lang="en-US" smtClean="0">
                <a:solidFill>
                  <a:schemeClr val="bg1"/>
                </a:solidFill>
              </a:rPr>
              <a:t>1 Corinthians 5:9-13</a:t>
            </a:r>
          </a:p>
        </p:txBody>
      </p:sp>
      <p:sp>
        <p:nvSpPr>
          <p:cNvPr id="3" name="Subtitle 2"/>
          <p:cNvSpPr>
            <a:spLocks noGrp="1"/>
          </p:cNvSpPr>
          <p:nvPr>
            <p:ph type="subTitle" idx="1"/>
          </p:nvPr>
        </p:nvSpPr>
        <p:spPr>
          <a:xfrm>
            <a:off x="609600" y="1371600"/>
            <a:ext cx="8001000" cy="4876800"/>
          </a:xfrm>
        </p:spPr>
        <p:txBody>
          <a:bodyPr rtlCol="0">
            <a:normAutofit fontScale="92500" lnSpcReduction="20000"/>
          </a:bodyPr>
          <a:lstStyle/>
          <a:p>
            <a:pPr algn="l" fontAlgn="auto">
              <a:spcAft>
                <a:spcPts val="0"/>
              </a:spcAft>
              <a:buFont typeface="Arial" panose="020B0604020202020204" pitchFamily="34" charset="0"/>
              <a:buNone/>
              <a:defRPr/>
            </a:pPr>
            <a:r>
              <a:rPr lang="en-US" b="1" baseline="30000" dirty="0" smtClean="0">
                <a:solidFill>
                  <a:schemeClr val="bg1"/>
                </a:solidFill>
              </a:rPr>
              <a:t>9 </a:t>
            </a:r>
            <a:r>
              <a:rPr lang="en-US" dirty="0" smtClean="0">
                <a:solidFill>
                  <a:schemeClr val="bg1"/>
                </a:solidFill>
              </a:rPr>
              <a:t>I wrote to you in my letter not to associate with sexually immoral people—</a:t>
            </a:r>
            <a:r>
              <a:rPr lang="en-US" b="1" baseline="30000" dirty="0" smtClean="0">
                <a:solidFill>
                  <a:schemeClr val="bg1"/>
                </a:solidFill>
              </a:rPr>
              <a:t>10 </a:t>
            </a:r>
            <a:r>
              <a:rPr lang="en-US" dirty="0" smtClean="0">
                <a:solidFill>
                  <a:schemeClr val="bg1"/>
                </a:solidFill>
              </a:rPr>
              <a:t>not at all meaning the sexually immoral of this world, or the greedy and swindlers, or idolaters, since then you would need to go out of the world. </a:t>
            </a:r>
            <a:r>
              <a:rPr lang="en-US" b="1" baseline="30000" dirty="0" smtClean="0">
                <a:solidFill>
                  <a:schemeClr val="bg1"/>
                </a:solidFill>
              </a:rPr>
              <a:t>11 </a:t>
            </a:r>
            <a:r>
              <a:rPr lang="en-US" dirty="0" smtClean="0">
                <a:solidFill>
                  <a:schemeClr val="bg1"/>
                </a:solidFill>
              </a:rPr>
              <a:t>But now I am writing to you not to associate with anyone who bears the name of brother if he is guilty of sexual immorality or greed, or is an idolater, reviler, drunkard, or swindler—not even to eat with such a one. </a:t>
            </a:r>
            <a:r>
              <a:rPr lang="en-US" b="1" baseline="30000" dirty="0" smtClean="0">
                <a:solidFill>
                  <a:schemeClr val="bg1"/>
                </a:solidFill>
              </a:rPr>
              <a:t>12 </a:t>
            </a:r>
            <a:r>
              <a:rPr lang="en-US" dirty="0" smtClean="0">
                <a:solidFill>
                  <a:schemeClr val="bg1"/>
                </a:solidFill>
              </a:rPr>
              <a:t>For what have I to do with judging outsiders? Is it not those inside the church whom you are to judge? </a:t>
            </a:r>
            <a:r>
              <a:rPr lang="en-US" b="1" baseline="30000" dirty="0" smtClean="0">
                <a:solidFill>
                  <a:schemeClr val="bg1"/>
                </a:solidFill>
              </a:rPr>
              <a:t>13 </a:t>
            </a:r>
            <a:r>
              <a:rPr lang="en-US" dirty="0" smtClean="0">
                <a:solidFill>
                  <a:schemeClr val="bg1"/>
                </a:solidFill>
              </a:rPr>
              <a:t>God judges those outside. “Purge the evil person from among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rm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Template>
  <TotalTime>1</TotalTime>
  <Words>28</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Arial</vt:lpstr>
      <vt:lpstr>Sermon</vt:lpstr>
      <vt:lpstr>Slide 1</vt:lpstr>
      <vt:lpstr>Matthew 7</vt:lpstr>
      <vt:lpstr>Matthew 7</vt:lpstr>
      <vt:lpstr>1 Corinthians 5:9-13</vt:lpstr>
    </vt:vector>
  </TitlesOfParts>
  <Company>Sandy Ridge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Ridge Media</dc:creator>
  <cp:lastModifiedBy>Sandy Ridge Media</cp:lastModifiedBy>
  <cp:revision>1</cp:revision>
  <dcterms:created xsi:type="dcterms:W3CDTF">2015-01-04T17:09:17Z</dcterms:created>
  <dcterms:modified xsi:type="dcterms:W3CDTF">2015-01-04T17:11:03Z</dcterms:modified>
</cp:coreProperties>
</file>