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2" r:id="rId6"/>
    <p:sldId id="261" r:id="rId7"/>
    <p:sldId id="271" r:id="rId8"/>
    <p:sldId id="264" r:id="rId9"/>
    <p:sldId id="265" r:id="rId10"/>
    <p:sldId id="273" r:id="rId11"/>
    <p:sldId id="270" r:id="rId12"/>
    <p:sldId id="279" r:id="rId13"/>
    <p:sldId id="276" r:id="rId14"/>
    <p:sldId id="277" r:id="rId15"/>
    <p:sldId id="266" r:id="rId16"/>
    <p:sldId id="274" r:id="rId17"/>
    <p:sldId id="275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90" autoAdjust="0"/>
    <p:restoredTop sz="96433" autoAdjust="0"/>
  </p:normalViewPr>
  <p:slideViewPr>
    <p:cSldViewPr snapToGrid="0">
      <p:cViewPr varScale="1">
        <p:scale>
          <a:sx n="70" d="100"/>
          <a:sy n="70" d="100"/>
        </p:scale>
        <p:origin x="-96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6215E-C5E4-448A-8191-AB6AC99DEE1B}" type="datetimeFigureOut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4275F-A5DE-43E1-BC08-3E7D8586AD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24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4275F-A5DE-43E1-BC08-3E7D8586AD1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4938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4275F-A5DE-43E1-BC08-3E7D8586AD1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78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E6DA-305D-4975-9C45-B69B4F7FE803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176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92C6-D97B-4B17-862B-C059B98CB54C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83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9878-FBAC-469F-9192-31071F68AD80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571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BD-B4F0-48E4-B84D-104C651F57C6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58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5137-0D33-462A-AD81-9FACADD84473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863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4D9B-CA65-4940-8A5B-74E27ACFC403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534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56F-DDDC-4BA0-8027-BCBE35533554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195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23D8-91FF-478E-BD2B-A6F5C4517EA5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720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399-FBA8-4F00-9FF7-37B41B3A693A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626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48EA-4BA0-4A87-96DB-5F9B0610953A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645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9D53-57A4-43EA-9317-21B92403C7A4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4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FF8F5-B7B0-4F69-9AD9-74607599A36F}" type="datetime1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817F-8B1E-4BF8-8C5A-892D39445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59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98141"/>
          </a:xfrm>
        </p:spPr>
        <p:txBody>
          <a:bodyPr anchor="t">
            <a:normAutofit/>
          </a:bodyPr>
          <a:lstStyle/>
          <a:p>
            <a:pPr algn="ctr"/>
            <a:r>
              <a:rPr lang="en-US" sz="5400" b="1" i="1" u="sng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GREATER</a:t>
            </a:r>
            <a:endParaRPr lang="en-US" sz="5400" b="1" i="1" u="sng" dirty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112520"/>
            <a:ext cx="11871960" cy="5654040"/>
          </a:xfrm>
        </p:spPr>
        <p:txBody>
          <a:bodyPr anchor="t"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you tired         Bring your shame         Bring your guilt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your pain         Don’t you know that’s not your name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always be much more to me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Everyday I wrestle with the voices      That keep telling me I’m not right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that’s alright</a:t>
            </a:r>
          </a:p>
          <a:p>
            <a:pPr marL="0" indent="0">
              <a:lnSpc>
                <a:spcPct val="200000"/>
              </a:lnSpc>
              <a:buNone/>
            </a:pP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2861310" y="1685688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" name="Flowchart: Decision 9"/>
          <p:cNvSpPr/>
          <p:nvPr/>
        </p:nvSpPr>
        <p:spPr>
          <a:xfrm>
            <a:off x="6587490" y="1663899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" name="Flowchart: Decision 10"/>
          <p:cNvSpPr/>
          <p:nvPr/>
        </p:nvSpPr>
        <p:spPr>
          <a:xfrm>
            <a:off x="2926080" y="2791539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" name="Flowchart: Decision 11"/>
          <p:cNvSpPr/>
          <p:nvPr/>
        </p:nvSpPr>
        <p:spPr>
          <a:xfrm>
            <a:off x="5852160" y="4973479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13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" y="188489"/>
            <a:ext cx="12192000" cy="617524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There’ll be days I lose the battle         Grace says that it doesn’t matter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the cross already won the war </a:t>
            </a:r>
          </a:p>
        </p:txBody>
      </p:sp>
      <p:sp>
        <p:nvSpPr>
          <p:cNvPr id="10" name="Flowchart: Decision 9"/>
          <p:cNvSpPr/>
          <p:nvPr/>
        </p:nvSpPr>
        <p:spPr>
          <a:xfrm>
            <a:off x="5526664" y="2267982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00" dirty="0" smtClean="0"/>
              <a:t>  </a:t>
            </a:r>
            <a:endParaRPr lang="en-US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6832" y="2740009"/>
            <a:ext cx="5181600" cy="379259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59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759"/>
            <a:ext cx="12192000" cy="6175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Greater        He’s Greater         I am learning to run freely</a:t>
            </a: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just how He sees me       </a:t>
            </a: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makes me love Him more and more</a:t>
            </a: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Greater    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</a:t>
            </a: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who’s living in the world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602" y="829973"/>
            <a:ext cx="341406" cy="231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3843" y="829973"/>
            <a:ext cx="341406" cy="2316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6302" y="4213917"/>
            <a:ext cx="341406" cy="23166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85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6500" y="1052512"/>
            <a:ext cx="7239000" cy="54356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21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67112"/>
            <a:ext cx="12192000" cy="1018832"/>
          </a:xfrm>
        </p:spPr>
        <p:txBody>
          <a:bodyPr/>
          <a:lstStyle/>
          <a:p>
            <a:r>
              <a:rPr lang="en-US" dirty="0" smtClean="0"/>
              <a:t>Red Schwinn Racer……..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28368" y="864973"/>
            <a:ext cx="12587417" cy="560173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526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3428" y="222422"/>
            <a:ext cx="8954530" cy="6499054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xmlns="" val="3708440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759"/>
            <a:ext cx="12192000" cy="617524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Yatsar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(Hebrew)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 “ to create”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Yetser,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slightly different form of the word, means “imagination, conception, and a thought.”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Yetser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refers to the plans and purposes formed in the mind, which, of course, include dreaming; 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Yatsar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resulting act of creation.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 power to create begins with the ability to dream.</a:t>
            </a:r>
            <a:endParaRPr lang="en-US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64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759"/>
            <a:ext cx="12192000" cy="617524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“Dream”</a:t>
            </a:r>
          </a:p>
          <a:p>
            <a:pPr lvl="1">
              <a:lnSpc>
                <a:spcPct val="150000"/>
              </a:lnSpc>
            </a:pP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cherished desire</a:t>
            </a:r>
          </a:p>
          <a:p>
            <a:pPr lvl="1">
              <a:lnSpc>
                <a:spcPct val="150000"/>
              </a:lnSpc>
            </a:pP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seen, envisioned, or longed for in the mind concerning the future</a:t>
            </a:r>
          </a:p>
          <a:p>
            <a:pPr lvl="1">
              <a:lnSpc>
                <a:spcPct val="150000"/>
              </a:lnSpc>
            </a:pP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Unrealized desires, longings, or plans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809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759"/>
            <a:ext cx="12192000" cy="617524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16: 3- 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(AMP)</a:t>
            </a: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“Roll your works on the Lord. Commit and trust them wholly to Him</a:t>
            </a:r>
            <a:r>
              <a:rPr lang="en-US" sz="36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cause your thoughts to become agreeable to His will, and so shall your plans be established and succeed”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04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759"/>
            <a:ext cx="12192000" cy="617524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(NIV)</a:t>
            </a: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we are God’s workmanship, created in Christ Jesus to do good works, which God prepared in advance for 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81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655320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CHORIS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5320"/>
            <a:ext cx="12192000" cy="64236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‘Cause I hear a voice and He calls me redeemed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others say I’ll never be enough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greater is the One living inside of me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he who is living in the world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world         In the world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greater is the One living inside of me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he who is living in the world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2388047" y="4467174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00" dirty="0" smtClean="0"/>
              <a:t>  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00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759"/>
            <a:ext cx="12192000" cy="617524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your doubts     Bring your fears    Bring your hurt     Bring your tears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There'll be no condemnation here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holy, righteous and redeemed         Every time I fall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There’ll be those who will call me         A mistake        Well that’s ok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6910" y="1061641"/>
            <a:ext cx="341406" cy="231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1194" y="1073813"/>
            <a:ext cx="341406" cy="2316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62308" y="1061641"/>
            <a:ext cx="341406" cy="2316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36983" y="2780533"/>
            <a:ext cx="341406" cy="2316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01254" y="3654545"/>
            <a:ext cx="341406" cy="2316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3197" y="3654545"/>
            <a:ext cx="341406" cy="231668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7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416540" cy="655320"/>
          </a:xfrm>
        </p:spPr>
        <p:txBody>
          <a:bodyPr>
            <a:normAutofit fontScale="90000"/>
          </a:bodyPr>
          <a:lstStyle/>
          <a:p>
            <a: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/>
            </a:r>
            <a:b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CHORIS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1765280" cy="61493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‘Cause I hear a voice and He calls me redeemed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others say I’ll never be enough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greater is the One living inside of me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he who is living in the world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world         In the world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greater is the One living inside of me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he who is living in the world</a:t>
            </a:r>
          </a:p>
          <a:p>
            <a:endParaRPr lang="en-US" sz="3200" dirty="0"/>
          </a:p>
        </p:txBody>
      </p:sp>
      <p:sp>
        <p:nvSpPr>
          <p:cNvPr id="4" name="Flowchart: Decision 3"/>
          <p:cNvSpPr/>
          <p:nvPr/>
        </p:nvSpPr>
        <p:spPr>
          <a:xfrm>
            <a:off x="2350770" y="4435634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00" dirty="0" smtClean="0"/>
              <a:t>  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29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" y="188489"/>
            <a:ext cx="12192000" cy="617524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Greater        He’s Greater</a:t>
            </a:r>
            <a:endParaRPr 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There’ll be days I lose the battle         Grace says that it doesn’t matter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the cross already won the war </a:t>
            </a:r>
          </a:p>
        </p:txBody>
      </p:sp>
      <p:sp>
        <p:nvSpPr>
          <p:cNvPr id="10" name="Flowchart: Decision 9"/>
          <p:cNvSpPr/>
          <p:nvPr/>
        </p:nvSpPr>
        <p:spPr>
          <a:xfrm>
            <a:off x="5468998" y="2118495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00" dirty="0" smtClean="0"/>
              <a:t>  </a:t>
            </a:r>
            <a:endParaRPr lang="en-US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6832" y="2740009"/>
            <a:ext cx="5181600" cy="3792595"/>
          </a:xfrm>
          <a:prstGeom prst="rect">
            <a:avLst/>
          </a:prstGeom>
        </p:spPr>
      </p:pic>
      <p:sp>
        <p:nvSpPr>
          <p:cNvPr id="6" name="Flowchart: Decision 5"/>
          <p:cNvSpPr/>
          <p:nvPr/>
        </p:nvSpPr>
        <p:spPr>
          <a:xfrm>
            <a:off x="1716662" y="477019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00" dirty="0" smtClean="0"/>
              <a:t>  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27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759"/>
            <a:ext cx="12192000" cy="6175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Greater        He’s Greater         </a:t>
            </a: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learning to run freely</a:t>
            </a: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just how He sees me       </a:t>
            </a: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makes me love Him more and more</a:t>
            </a: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Greater    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Greater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602" y="829973"/>
            <a:ext cx="341406" cy="2316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602" y="5350738"/>
            <a:ext cx="341406" cy="2316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33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" y="188489"/>
            <a:ext cx="12192000" cy="617524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There’ll be days I lose the battle         Grace says that it doesn’t matter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the cross already won the war </a:t>
            </a:r>
          </a:p>
        </p:txBody>
      </p:sp>
      <p:sp>
        <p:nvSpPr>
          <p:cNvPr id="10" name="Flowchart: Decision 9"/>
          <p:cNvSpPr/>
          <p:nvPr/>
        </p:nvSpPr>
        <p:spPr>
          <a:xfrm>
            <a:off x="5526664" y="2267982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00" dirty="0" smtClean="0"/>
              <a:t>  </a:t>
            </a:r>
            <a:endParaRPr lang="en-US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6832" y="2740009"/>
            <a:ext cx="5181600" cy="379259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6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682759"/>
            <a:ext cx="10515600" cy="64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759"/>
            <a:ext cx="12192000" cy="6175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Greater        He’s Greater         I am learning to run freely</a:t>
            </a: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just how He sees me       </a:t>
            </a: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makes me love Him more and more</a:t>
            </a:r>
          </a:p>
          <a:p>
            <a:pPr marL="0" indent="0">
              <a:buNone/>
            </a:pP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Greater    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Greater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602" y="829973"/>
            <a:ext cx="341406" cy="231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3843" y="829973"/>
            <a:ext cx="341406" cy="2316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6302" y="4213917"/>
            <a:ext cx="341406" cy="23166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708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416540" cy="655320"/>
          </a:xfrm>
        </p:spPr>
        <p:txBody>
          <a:bodyPr>
            <a:normAutofit fontScale="90000"/>
          </a:bodyPr>
          <a:lstStyle/>
          <a:p>
            <a: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/>
            </a:r>
            <a:b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CHORIS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1765280" cy="61493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‘Cause I hear a voice and He calls me redeemed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others say I’ll never be enough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greater is the One living inside of me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he who is living in the world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world         In the world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greater is the One living inside of me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he who is living in the world</a:t>
            </a:r>
          </a:p>
          <a:p>
            <a:endParaRPr lang="en-US" sz="3200" dirty="0"/>
          </a:p>
        </p:txBody>
      </p:sp>
      <p:sp>
        <p:nvSpPr>
          <p:cNvPr id="4" name="Flowchart: Decision 3"/>
          <p:cNvSpPr/>
          <p:nvPr/>
        </p:nvSpPr>
        <p:spPr>
          <a:xfrm>
            <a:off x="2350770" y="4435634"/>
            <a:ext cx="320040" cy="2057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00" dirty="0" smtClean="0"/>
              <a:t>  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817F-8B1E-4BF8-8C5A-892D3944562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68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630</Words>
  <Application>Microsoft Office PowerPoint</Application>
  <PresentationFormat>Custom</PresentationFormat>
  <Paragraphs>130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GREATER</vt:lpstr>
      <vt:lpstr>CHORIS </vt:lpstr>
      <vt:lpstr>  </vt:lpstr>
      <vt:lpstr> CHORIS </vt:lpstr>
      <vt:lpstr>  </vt:lpstr>
      <vt:lpstr>  </vt:lpstr>
      <vt:lpstr>  </vt:lpstr>
      <vt:lpstr>  </vt:lpstr>
      <vt:lpstr> CHORIS </vt:lpstr>
      <vt:lpstr>  </vt:lpstr>
      <vt:lpstr>  </vt:lpstr>
      <vt:lpstr>  </vt:lpstr>
      <vt:lpstr>Red Schwinn Racer……..</vt:lpstr>
      <vt:lpstr>Slide 14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GREATER</dc:title>
  <dc:creator>Lee Hutson</dc:creator>
  <cp:lastModifiedBy>Sandy Ridge Media</cp:lastModifiedBy>
  <cp:revision>39</cp:revision>
  <dcterms:created xsi:type="dcterms:W3CDTF">2014-12-18T18:29:12Z</dcterms:created>
  <dcterms:modified xsi:type="dcterms:W3CDTF">2015-01-11T17:09:54Z</dcterms:modified>
</cp:coreProperties>
</file>