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85" r:id="rId4"/>
    <p:sldId id="286" r:id="rId5"/>
    <p:sldId id="287" r:id="rId6"/>
    <p:sldId id="288" r:id="rId7"/>
    <p:sldId id="289"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6" d="100"/>
          <a:sy n="86" d="100"/>
        </p:scale>
        <p:origin x="81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5334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57450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0280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7535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DF6B0-83E7-48C0-B942-486E98EA388D}"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40871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FDF6B0-83E7-48C0-B942-486E98EA388D}" type="datetimeFigureOut">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4035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FDF6B0-83E7-48C0-B942-486E98EA388D}" type="datetimeFigureOut">
              <a:rPr lang="en-US" smtClean="0"/>
              <a:t>7/19/2015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411422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FDF6B0-83E7-48C0-B942-486E98EA388D}" type="datetimeFigureOut">
              <a:rPr lang="en-US" smtClean="0"/>
              <a:t>7/19/2015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50199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DF6B0-83E7-48C0-B942-486E98EA388D}" type="datetimeFigureOut">
              <a:rPr lang="en-US" smtClean="0"/>
              <a:t>7/19/2015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22568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67344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88893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F6B0-83E7-48C0-B942-486E98EA388D}" type="datetimeFigureOut">
              <a:rPr lang="en-US" smtClean="0"/>
              <a:t>7/19/2015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A4AF8-577A-47C9-8195-9A14306F439A}" type="slidenum">
              <a:rPr lang="en-US" smtClean="0"/>
              <a:t>‹#›</a:t>
            </a:fld>
            <a:endParaRPr lang="en-US"/>
          </a:p>
        </p:txBody>
      </p:sp>
    </p:spTree>
    <p:extLst>
      <p:ext uri="{BB962C8B-B14F-4D97-AF65-F5344CB8AC3E}">
        <p14:creationId xmlns:p14="http://schemas.microsoft.com/office/powerpoint/2010/main" val="339091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2037"/>
            <a:ext cx="9144000" cy="9144000"/>
          </a:xfrm>
          <a:prstGeom prst="rect">
            <a:avLst/>
          </a:prstGeom>
        </p:spPr>
      </p:pic>
    </p:spTree>
    <p:extLst>
      <p:ext uri="{BB962C8B-B14F-4D97-AF65-F5344CB8AC3E}">
        <p14:creationId xmlns:p14="http://schemas.microsoft.com/office/powerpoint/2010/main" val="1884248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a:solidFill>
                  <a:schemeClr val="bg1"/>
                </a:solidFill>
              </a:rPr>
              <a:t>Ephesians 4:25-32</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25 </a:t>
            </a:r>
            <a:r>
              <a:rPr lang="en-US" sz="3600" dirty="0">
                <a:solidFill>
                  <a:schemeClr val="bg1"/>
                </a:solidFill>
              </a:rPr>
              <a:t>Therefore, having put away falsehood, let each one of you speak the truth with his neighbor, for we are members one of another.</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62228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a:solidFill>
                  <a:schemeClr val="bg1"/>
                </a:solidFill>
              </a:rPr>
              <a:t>Ephesians 4:25-32</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26 </a:t>
            </a:r>
            <a:r>
              <a:rPr lang="en-US" sz="3600" dirty="0">
                <a:solidFill>
                  <a:schemeClr val="bg1"/>
                </a:solidFill>
              </a:rPr>
              <a:t>Be angry and do not sin; do not let the sun go down on your anger, </a:t>
            </a:r>
            <a:r>
              <a:rPr lang="en-US" sz="3600" b="1" baseline="30000" dirty="0">
                <a:solidFill>
                  <a:schemeClr val="bg1"/>
                </a:solidFill>
              </a:rPr>
              <a:t>27 </a:t>
            </a:r>
            <a:r>
              <a:rPr lang="en-US" sz="3600" dirty="0">
                <a:solidFill>
                  <a:schemeClr val="bg1"/>
                </a:solidFill>
              </a:rPr>
              <a:t>and give no opportunity to the devil.</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041619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a:solidFill>
                  <a:schemeClr val="bg1"/>
                </a:solidFill>
              </a:rPr>
              <a:t>Ephesians 4:25-32</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28 </a:t>
            </a:r>
            <a:r>
              <a:rPr lang="en-US" sz="3600" dirty="0">
                <a:solidFill>
                  <a:schemeClr val="bg1"/>
                </a:solidFill>
              </a:rPr>
              <a:t>Let the thief no longer steal, but rather let him labor, doing honest work with his own hands, so that he may have something to share with anyone in need.</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463171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a:solidFill>
                  <a:schemeClr val="bg1"/>
                </a:solidFill>
              </a:rPr>
              <a:t>Ephesians 4:25-32</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29 </a:t>
            </a:r>
            <a:r>
              <a:rPr lang="en-US" sz="3600" dirty="0">
                <a:solidFill>
                  <a:schemeClr val="bg1"/>
                </a:solidFill>
              </a:rPr>
              <a:t>Let no corrupting talk come out of your mouths, but only such as is good for building up, as fits the occasion, that it may give grace to those who hear.</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62971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a:solidFill>
                  <a:schemeClr val="bg1"/>
                </a:solidFill>
              </a:rPr>
              <a:t>Ephesians 4:25-32</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30 </a:t>
            </a:r>
            <a:r>
              <a:rPr lang="en-US" sz="3600" dirty="0">
                <a:solidFill>
                  <a:schemeClr val="bg1"/>
                </a:solidFill>
              </a:rPr>
              <a:t>And do not grieve the Holy Spirit of God, by whom you were sealed for the day of redemption.</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01972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a:solidFill>
                  <a:schemeClr val="bg1"/>
                </a:solidFill>
              </a:rPr>
              <a:t>Ephesians 4:25-32</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31 </a:t>
            </a:r>
            <a:r>
              <a:rPr lang="en-US" sz="3600" dirty="0">
                <a:solidFill>
                  <a:schemeClr val="bg1"/>
                </a:solidFill>
              </a:rPr>
              <a:t>Let all bitterness and wrath and anger and clamor and slander be put away from you, along with all malice</a:t>
            </a:r>
            <a:r>
              <a:rPr lang="en-US" sz="3600" dirty="0" smtClean="0">
                <a:solidFill>
                  <a:schemeClr val="bg1"/>
                </a:solidFill>
              </a:rPr>
              <a:t>. </a:t>
            </a:r>
            <a:r>
              <a:rPr lang="en-US" sz="3600" b="1" baseline="30000" dirty="0">
                <a:solidFill>
                  <a:schemeClr val="bg1"/>
                </a:solidFill>
              </a:rPr>
              <a:t>32 </a:t>
            </a:r>
            <a:r>
              <a:rPr lang="en-US" sz="3600" dirty="0">
                <a:solidFill>
                  <a:schemeClr val="bg1"/>
                </a:solidFill>
              </a:rPr>
              <a:t>Be kind to one another, tenderhearted, forgiving one another, as God in Christ forgave you.</a:t>
            </a:r>
          </a:p>
          <a:p>
            <a:pPr marL="0" indent="0">
              <a:buNone/>
            </a:pPr>
            <a:endParaRPr lang="en-US" sz="3600" dirty="0"/>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334054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2037"/>
            <a:ext cx="9144000" cy="9144000"/>
          </a:xfrm>
          <a:prstGeom prst="rect">
            <a:avLst/>
          </a:prstGeom>
        </p:spPr>
      </p:pic>
    </p:spTree>
    <p:extLst>
      <p:ext uri="{BB962C8B-B14F-4D97-AF65-F5344CB8AC3E}">
        <p14:creationId xmlns:p14="http://schemas.microsoft.com/office/powerpoint/2010/main" val="2466391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479</TotalTime>
  <Words>24</Words>
  <Application>Microsoft Office PowerPoint</Application>
  <PresentationFormat>On-screen Show (4:3)</PresentationFormat>
  <Paragraphs>18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Ephesians 4:25-32</vt:lpstr>
      <vt:lpstr>Ephesians 4:25-32</vt:lpstr>
      <vt:lpstr>Ephesians 4:25-32</vt:lpstr>
      <vt:lpstr>Ephesians 4:25-32</vt:lpstr>
      <vt:lpstr>Ephesians 4:25-32</vt:lpstr>
      <vt:lpstr>Ephesians 4:25-32</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Derek</cp:lastModifiedBy>
  <cp:revision>41</cp:revision>
  <dcterms:created xsi:type="dcterms:W3CDTF">2015-04-12T15:11:48Z</dcterms:created>
  <dcterms:modified xsi:type="dcterms:W3CDTF">2015-07-19T14:49:39Z</dcterms:modified>
</cp:coreProperties>
</file>