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F6B0-83E7-48C0-B942-486E98EA388D}" type="datetimeFigureOut">
              <a:rPr lang="en-US" smtClean="0"/>
              <a:t>8/2/2015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037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5:6-14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6 </a:t>
            </a:r>
            <a:r>
              <a:rPr lang="en-US" sz="3600" dirty="0">
                <a:solidFill>
                  <a:schemeClr val="bg1"/>
                </a:solidFill>
              </a:rPr>
              <a:t>Let no one deceive you with empty words, for because of these things the wrath of God comes upon the sons of disobedience.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5:6-14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7 </a:t>
            </a:r>
            <a:r>
              <a:rPr lang="en-US" sz="3600" dirty="0">
                <a:solidFill>
                  <a:schemeClr val="bg1"/>
                </a:solidFill>
              </a:rPr>
              <a:t>Therefore do not become partners with them; </a:t>
            </a:r>
            <a:r>
              <a:rPr lang="en-US" sz="3600" b="1" baseline="30000" dirty="0">
                <a:solidFill>
                  <a:schemeClr val="bg1"/>
                </a:solidFill>
              </a:rPr>
              <a:t>8 </a:t>
            </a:r>
            <a:r>
              <a:rPr lang="en-US" sz="3600" dirty="0">
                <a:solidFill>
                  <a:schemeClr val="bg1"/>
                </a:solidFill>
              </a:rPr>
              <a:t>for at one time you were darkness, but now you are light in the Lord. Walk as children of light </a:t>
            </a:r>
            <a:r>
              <a:rPr lang="en-US" sz="3600" b="1" baseline="30000" dirty="0">
                <a:solidFill>
                  <a:schemeClr val="bg1"/>
                </a:solidFill>
              </a:rPr>
              <a:t>9 </a:t>
            </a:r>
            <a:r>
              <a:rPr lang="en-US" sz="3600" dirty="0">
                <a:solidFill>
                  <a:schemeClr val="bg1"/>
                </a:solidFill>
              </a:rPr>
              <a:t>(for the fruit of light is found in all that is good and right and true),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0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5:6-14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10 </a:t>
            </a:r>
            <a:r>
              <a:rPr lang="en-US" sz="3600" dirty="0">
                <a:solidFill>
                  <a:schemeClr val="bg1"/>
                </a:solidFill>
              </a:rPr>
              <a:t>and try to discern what is pleasing to the Lord. </a:t>
            </a:r>
            <a:r>
              <a:rPr lang="en-US" sz="3600" b="1" baseline="30000" dirty="0">
                <a:solidFill>
                  <a:schemeClr val="bg1"/>
                </a:solidFill>
              </a:rPr>
              <a:t>11 </a:t>
            </a:r>
            <a:r>
              <a:rPr lang="en-US" sz="3600" dirty="0">
                <a:solidFill>
                  <a:schemeClr val="bg1"/>
                </a:solidFill>
              </a:rPr>
              <a:t>Take no part in the unfruitful works of darkness, but instead expose them. </a:t>
            </a:r>
            <a:r>
              <a:rPr lang="en-US" sz="3600" b="1" baseline="30000" dirty="0">
                <a:solidFill>
                  <a:schemeClr val="bg1"/>
                </a:solidFill>
              </a:rPr>
              <a:t>12 </a:t>
            </a:r>
            <a:r>
              <a:rPr lang="en-US" sz="3600" dirty="0">
                <a:solidFill>
                  <a:schemeClr val="bg1"/>
                </a:solidFill>
              </a:rPr>
              <a:t>For it is shameful even to speak of the things that they do in secret.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0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5:6-14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13 </a:t>
            </a:r>
            <a:r>
              <a:rPr lang="en-US" sz="3600" dirty="0">
                <a:solidFill>
                  <a:schemeClr val="bg1"/>
                </a:solidFill>
              </a:rPr>
              <a:t>But when anything is exposed by the light, it becomes visible, </a:t>
            </a:r>
            <a:r>
              <a:rPr lang="en-US" sz="3600" b="1" baseline="30000" dirty="0">
                <a:solidFill>
                  <a:schemeClr val="bg1"/>
                </a:solidFill>
              </a:rPr>
              <a:t>14 </a:t>
            </a:r>
            <a:r>
              <a:rPr lang="en-US" sz="3600" dirty="0">
                <a:solidFill>
                  <a:schemeClr val="bg1"/>
                </a:solidFill>
              </a:rPr>
              <a:t>for anything that becomes visible is light.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56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Ephesians </a:t>
            </a:r>
            <a:r>
              <a:rPr lang="en-US" b="1" dirty="0" smtClean="0">
                <a:solidFill>
                  <a:schemeClr val="bg1"/>
                </a:solidFill>
              </a:rPr>
              <a:t>5:6-14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Therefore it says, 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“</a:t>
            </a:r>
            <a:r>
              <a:rPr lang="en-US" sz="3600" dirty="0">
                <a:solidFill>
                  <a:schemeClr val="bg1"/>
                </a:solidFill>
              </a:rPr>
              <a:t>Awake, O sleeper, and arise from the dead, and Christ will shine on you.”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26464" y="6369735"/>
            <a:ext cx="1354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••••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0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2037"/>
            <a:ext cx="9144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484</TotalTime>
  <Words>57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Ephesians 5:6-14 (ESV)</vt:lpstr>
      <vt:lpstr>Ephesians 5:6-14 (ESV)</vt:lpstr>
      <vt:lpstr>Ephesians 5:6-14 (ESV)</vt:lpstr>
      <vt:lpstr>Ephesians 5:6-14 (ESV)</vt:lpstr>
      <vt:lpstr>Ephesians 5:6-14 (ESV)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Derek</cp:lastModifiedBy>
  <cp:revision>43</cp:revision>
  <dcterms:created xsi:type="dcterms:W3CDTF">2015-04-12T15:11:48Z</dcterms:created>
  <dcterms:modified xsi:type="dcterms:W3CDTF">2015-08-02T14:49:13Z</dcterms:modified>
</cp:coreProperties>
</file>